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82"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Lst>
  <p:sldSz cy="5143500" cx="9144000"/>
  <p:notesSz cx="6858000" cy="9144000"/>
  <p:embeddedFontLst>
    <p:embeddedFont>
      <p:font typeface="Montserrat"/>
      <p:regular r:id="rId25"/>
      <p:bold r:id="rId26"/>
      <p:italic r:id="rId27"/>
      <p:boldItalic r:id="rId28"/>
    </p:embeddedFont>
    <p:embeddedFont>
      <p:font typeface="Montserrat Medium"/>
      <p:regular r:id="rId29"/>
      <p:bold r:id="rId30"/>
      <p:italic r:id="rId31"/>
      <p:boldItalic r:id="rId32"/>
    </p:embeddedFont>
    <p:embeddedFont>
      <p:font typeface="Montserrat ExtraLight"/>
      <p:regular r:id="rId33"/>
      <p:bold r:id="rId34"/>
      <p:italic r:id="rId35"/>
      <p:boldItalic r:id="rId36"/>
    </p:embeddedFont>
    <p:embeddedFont>
      <p:font typeface="Montserrat ExtraBold"/>
      <p:bold r:id="rId37"/>
      <p:boldItalic r:id="rId3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2" name="Rajesh Sharma"/>
  <p:cmAuthor clrIdx="1" id="1" initials="" lastIdx="1" name="Станислав Бондаренко"/>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036B0951-2928-4B98-BC61-BD8D79C6FBF6}">
  <a:tblStyle styleId="{036B0951-2928-4B98-BC61-BD8D79C6FBF6}"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commentAuthors" Target="commentAuthors.xml"/><Relationship Id="rId9" Type="http://schemas.openxmlformats.org/officeDocument/2006/relationships/slide" Target="slides/slide3.xml"/><Relationship Id="rId26" Type="http://schemas.openxmlformats.org/officeDocument/2006/relationships/font" Target="fonts/Montserrat-bold.fntdata"/><Relationship Id="rId25" Type="http://schemas.openxmlformats.org/officeDocument/2006/relationships/font" Target="fonts/Montserrat-regular.fntdata"/><Relationship Id="rId28" Type="http://schemas.openxmlformats.org/officeDocument/2006/relationships/font" Target="fonts/Montserrat-boldItalic.fntdata"/><Relationship Id="rId27" Type="http://schemas.openxmlformats.org/officeDocument/2006/relationships/font" Target="fonts/Montserrat-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MontserratMedium-regular.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MontserratMedium-italic.fntdata"/><Relationship Id="rId30" Type="http://schemas.openxmlformats.org/officeDocument/2006/relationships/font" Target="fonts/MontserratMedium-bold.fntdata"/><Relationship Id="rId11" Type="http://schemas.openxmlformats.org/officeDocument/2006/relationships/slide" Target="slides/slide5.xml"/><Relationship Id="rId33" Type="http://schemas.openxmlformats.org/officeDocument/2006/relationships/font" Target="fonts/MontserratExtraLight-regular.fntdata"/><Relationship Id="rId10" Type="http://schemas.openxmlformats.org/officeDocument/2006/relationships/slide" Target="slides/slide4.xml"/><Relationship Id="rId32" Type="http://schemas.openxmlformats.org/officeDocument/2006/relationships/font" Target="fonts/MontserratMedium-boldItalic.fntdata"/><Relationship Id="rId13" Type="http://schemas.openxmlformats.org/officeDocument/2006/relationships/slide" Target="slides/slide7.xml"/><Relationship Id="rId35" Type="http://schemas.openxmlformats.org/officeDocument/2006/relationships/font" Target="fonts/MontserratExtraLight-italic.fntdata"/><Relationship Id="rId12" Type="http://schemas.openxmlformats.org/officeDocument/2006/relationships/slide" Target="slides/slide6.xml"/><Relationship Id="rId34" Type="http://schemas.openxmlformats.org/officeDocument/2006/relationships/font" Target="fonts/MontserratExtraLight-bold.fntdata"/><Relationship Id="rId15" Type="http://schemas.openxmlformats.org/officeDocument/2006/relationships/slide" Target="slides/slide9.xml"/><Relationship Id="rId37" Type="http://schemas.openxmlformats.org/officeDocument/2006/relationships/font" Target="fonts/MontserratExtraBold-bold.fntdata"/><Relationship Id="rId14" Type="http://schemas.openxmlformats.org/officeDocument/2006/relationships/slide" Target="slides/slide8.xml"/><Relationship Id="rId36" Type="http://schemas.openxmlformats.org/officeDocument/2006/relationships/font" Target="fonts/MontserratExtraLight-boldItalic.fntdata"/><Relationship Id="rId17" Type="http://schemas.openxmlformats.org/officeDocument/2006/relationships/slide" Target="slides/slide11.xml"/><Relationship Id="rId16" Type="http://schemas.openxmlformats.org/officeDocument/2006/relationships/slide" Target="slides/slide10.xml"/><Relationship Id="rId38" Type="http://schemas.openxmlformats.org/officeDocument/2006/relationships/font" Target="fonts/MontserratExtraBold-boldItalic.fntdata"/><Relationship Id="rId19" Type="http://schemas.openxmlformats.org/officeDocument/2006/relationships/slide" Target="slides/slide13.xml"/><Relationship Id="rId18" Type="http://schemas.openxmlformats.org/officeDocument/2006/relationships/slide" Target="slides/slide12.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0-11-26T05:57:31.378">
    <p:pos x="6000" y="0"/>
    <p:text>Please make sure you cover 16 slides in 15 mins .. TIme is very crucial
Out of 100, 25 % marks for PPT and your presentation (confidence, the way you explain things during presentation and highlight them) ...
put more Figures and less text, talk/describe more verbally</p:tex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2" dt="2020-11-26T07:19:52.619">
    <p:pos x="591" y="670"/>
    <p:text>One slide for related work would be nice .. or compare it with previous works here .. by mentioning that your dataset is very large ..</p:text>
  </p:cm>
  <p:cm authorId="1" idx="1" dt="2020-11-26T07:19:52.619">
    <p:pos x="591" y="670"/>
    <p:text>Yes, i guess I will say it verbally. I tried to put slides about related work, but then the information is either too abrupt, or takes too much time. Do you know if committee looks at thesis before the actual presentation?</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ad32d9d20d_0_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ad32d9d20d_0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I like to watch movies! Even more, I like to learn surprising facts about movie screenplays, actors, releases. It takes my breath away when I think about millions of profit and course losses production companies and investors deal with. How can somebody risk this money? Can a person be sure of the movie's profitability? I guess they can, but to which extent?</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I work as a backend developer and I'm concluding my master thesis in software engineering, So, I can try to address these questions!</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ad38075f51_0_2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ad38075f51_0_2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Before going into results, I want to explain in more details what the targets we were using. The regression one, as it was said earlier, is the absolute revenue number. Binary classification target is a boolean value whether the revenue is higher than budget. About multi-class classification, a widely cited study of Sharda and Delen from 2006 gave a start to a set of studies that try to improve existing results. They used 9 different revenue classes, and we follow their example. On the table, you can see how many movies fall into which class. Class values are the number of millions of revenue. And as you can see, classes are more-less balanced, but we still use class weights while training our models. Well, now it’s time to show you the obtained results.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ad38075f51_0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ad38075f51_0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In the following table, you can see that LightGBM performs better on all of the 3 tasks. But before looking into the result numbers, I want to draw your attention to the metrics we used, their pros and cons. Mean absolute error (MAE) is easy to interpret, but it suffers from large magnitude errors. Predicting with a 10M error for a 1 million movie is much worse than prediction with the same error for a 100 million movie, while absolute error is the same. To abstract from absolute numbers, we use the Mean absolute percentage error (MAPE). But it over penalizes over-predictions and shoots up for movies with small actual revenue. Weighted absolute percentage error (WAPE) does the opposite and behaves similar to MAE. Symmetric absolute percentage error (SMAPE) addresses the shortcomings of the previous 2, but it’s hard to interpret it intuitively.</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The values of regression metrics are quite scary actually, nobody would respect your prediction if it’s plus-minus 25 million. But we shouldn’t forget about the target’s magnitude and that most of that error comes from very big movies. For example, when we feed our lightgbm model only 10 to 100 million revenue movies (basically 1 order of magnitude target), we receive a MAE of 13 million and 41% MAPE, which is more-less okay.</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None/>
            </a:pPr>
            <a:r>
              <a:rPr lang="en">
                <a:solidFill>
                  <a:schemeClr val="dk1"/>
                </a:solidFill>
              </a:rPr>
              <a:t>Classification metrics are more straightforward and less biased due to the limited nature of the target. For the binary classification task, we have 69% positive samples, which makes it more beneficial for a model to predict more positives, which introduces more false positives than false negatives. But we want the opposite: the cost of predicting a flop movie being profitable is much higher than the cost of rejecting a profitable movie. Therefore we consciously sacrifice our accuracy (which could be 0.86) while being more strict and decreasing the number of false positives. We tuned our models on weighted classes, therefore precision and recall are approximately the same for multi-class classification. For multi-class classification, we also introduced 1 class away accuracy to compare with already published results.</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Now I want to add some details about each of the tasks.</a:t>
            </a:r>
            <a:endParaRPr>
              <a:solidFill>
                <a:schemeClr val="dk1"/>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ad38075f51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ad38075f51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At this table you can see the confusion matrix for each of 10 cross validation folds. As I said earlier, we want to decrease the number of false positives and we are ready to partially sacrifice accuracy for this. If you think of the results, it’s decent to predict 4 hundred profitables with just 50 false ones. Neural network performs worse, and when we adjust it to predict approximately the same number of true positives as lightgbm, the number of false negatives rapidly grows.</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ad38075f51_0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ad38075f51_0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Talking about multi-class classification, let’s explore the lightgbm confusion matrix. These are normalized numbers averaged over 10 cross validation folds. We can clearly see the desired diagonal line. But we also see the region of poor prediction, which is movies between 20 and 30 millions of revenue. Also it comes with no surprise that the last class with movies over 2 hundred million revenue has the highest accuracy, as the range is quite big. Now it’s time to look into regression graphs.</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ad38075f51_0_1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ad38075f51_0_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Again, LightGBM predictions, but to make blue line of sorted actual revenue visible for test predictions, we show only one out of 10 cross validation folds. Anyway the graphs across folds are very similar. Orange line shows the predicted revenue values. From the right graph, we can see that model performs poorly around 200M revenue and above, but other regions are not that bad. But this scale hides a lot of information, let’s take a look on the log scaled graphs.</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ad38075f51_0_2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ad38075f51_0_2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From the right graph on test data, we see that model predictions are also very poor for movies below 10 millions, in fact it can’t predict ones below one million. And that’s the main source of percentage errors, as for example predicting a 2M revenue for 500 hundred thousand movie leads to 300% error. But the graph looks nice and we clearly see that it follows the actual revenue line on the most of regions. Let’s discuss these results in comparison with other studies.</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gad38075f51_0_2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0" name="Google Shape;400;gad38075f51_0_2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First, we couldn’t get better results from neural network, as other researchers did. The reason may be that they didn’t try lightgbm, or that we did something wrong.</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Binary classification results are better than already published ones, if we take only those which used pre-release data with the target of box office being higher than budget.</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Multi-class classification results are also good, better than most of already published ones, but worse than 2 studies. Superiority of the first one comes from using dynamic neural networks. And the second one uses a fusion model with voting system across multiple models. It’s something we can improve in future.</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It’s hard to compare the regression results due to the absence of similar researches. Or rather they are present, but use very limited datasets, and we have seen that the results will significantly vary with the range of target. Or they use post-release features.</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ad38075f51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7" name="Google Shape;407;gad38075f51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So, what did we contribute to the field? We gathered the biggest to our knowledge dataset used in the box office prediction task and generated new sets of features that showed their usefulness. The classification task is not new in the field, and our results are quite competitive. But the regression task is an unexplored area, at least in the academic world, and we hope our study will set a benchmark for future researches.</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You can also see what can be done better in future.</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gad32d9d20d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7" name="Google Shape;417;gad32d9d20d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Opponent’s questions:</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arenR"/>
            </a:pPr>
            <a:r>
              <a:rPr lang="en">
                <a:solidFill>
                  <a:schemeClr val="dk1"/>
                </a:solidFill>
              </a:rPr>
              <a:t>We tried many outlier removal technics such as isolation forest, one-class support vector machine, local outlier factor. We tried to tune them and use them in different combinations. Still, the drawback is that these technics tend to remove outliers that don’t have a big impact on the result. As opposite, in custom outlier removal technique we address the very reason for poor results which is the high order of magnitude of revenue-related features. And we managed to significantly improve our results by removing just 63 samples. At the end of the day, I think it’s better to predict most of the samples in a good way, then to predict all of the samples in an average way. We removed them based on the input data, not on the result we predicted on them.</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arenR"/>
            </a:pPr>
            <a:r>
              <a:rPr lang="en">
                <a:solidFill>
                  <a:schemeClr val="dk1"/>
                </a:solidFill>
              </a:rPr>
              <a:t>We tried to use, unsuccessfully. PCA performs simple feature space rotation and assumes that data is linear, which is not true in our case. So it’s usage significantly worsens the results. t-SNA doesn’t work meaningfully with generating a space of more than 3 features. UMAP can potentially work, but we didn’t succeed to get better results with it, maybe it requires an exhaustive tuning, or maybe it just won’t work in our case. In fact, we did feature selection based on missing value ratio, low variance filter. We applied many recursive feature elimination techniques using random forest and lightgbm which give us feature importances. But the fact is that the best results were archived on 190-200 features with only discarding some tags and genres. So we just decided to keep the feature space as is, maybe with some modifications in future. We state that all of the engineered sets of features increase models’ performance.</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arenR"/>
            </a:pPr>
            <a:r>
              <a:rPr lang="en">
                <a:solidFill>
                  <a:schemeClr val="dk1"/>
                </a:solidFill>
              </a:rPr>
              <a:t>No, it’s a mistake, I forgot to delete it after moving to the subsection’s end. In fact table 1 is not referred to in the text.</a:t>
            </a:r>
            <a:endParaRPr>
              <a:solidFill>
                <a:schemeClr val="dk1"/>
              </a:solidFill>
            </a:endParaRPr>
          </a:p>
          <a:p>
            <a:pPr indent="0" lvl="0" marL="457200" rtl="0" algn="l">
              <a:lnSpc>
                <a:spcPct val="115000"/>
              </a:lnSpc>
              <a:spcBef>
                <a:spcPts val="0"/>
              </a:spcBef>
              <a:spcAft>
                <a:spcPts val="0"/>
              </a:spcAft>
              <a:buClr>
                <a:schemeClr val="dk1"/>
              </a:buClr>
              <a:buSzPts val="1100"/>
              <a:buFont typeface="Arial"/>
              <a:buNone/>
            </a:pPr>
            <a:r>
              <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arenR"/>
            </a:pPr>
            <a:r>
              <a:rPr lang="en">
                <a:solidFill>
                  <a:schemeClr val="dk1"/>
                </a:solidFill>
              </a:rPr>
              <a:t>We tried to solve not a simple machine learning task, but to make it close to real life, where an investor is interested to predict profitability before making an actual investment before most of the work is already done and there isn’t much can be changed.</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arenR"/>
            </a:pPr>
            <a:r>
              <a:rPr lang="en">
                <a:solidFill>
                  <a:schemeClr val="dk1"/>
                </a:solidFill>
              </a:rPr>
              <a:t>The shown results are the best from what I have, other models perform worse, so I guess it doesn’t make sense to show them.</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arenR"/>
            </a:pPr>
            <a:r>
              <a:rPr lang="en">
                <a:solidFill>
                  <a:schemeClr val="dk1"/>
                </a:solidFill>
              </a:rPr>
              <a:t>Precision is inversely proportional to the number of false positives which are far less desired than false negatives. And recall is inversely proportional to the number of false negatives. So increasing the precision metric is more important in our case for binary classification.</a:t>
            </a:r>
            <a:endParaRPr>
              <a:solidFill>
                <a:schemeClr val="dk1"/>
              </a:solidFill>
            </a:endParaRPr>
          </a:p>
          <a:p>
            <a:pPr indent="0" lvl="0" marL="457200" rtl="0" algn="l">
              <a:lnSpc>
                <a:spcPct val="115000"/>
              </a:lnSpc>
              <a:spcBef>
                <a:spcPts val="0"/>
              </a:spcBef>
              <a:spcAft>
                <a:spcPts val="0"/>
              </a:spcAft>
              <a:buClr>
                <a:schemeClr val="dk1"/>
              </a:buClr>
              <a:buSzPts val="1100"/>
              <a:buFont typeface="Arial"/>
              <a:buNone/>
            </a:pPr>
            <a:r>
              <a:rPr lang="en">
                <a:solidFill>
                  <a:schemeClr val="dk1"/>
                </a:solidFill>
              </a:rPr>
              <a:t>But it’s not very correct to compare precision and recall in multi-class classification. We take average precision from each class, which is different from the binary tasks when we take precision only from positive ones. Therefore by making our model more strict for one class and having fewer false positives, we inevitably introduce more false positives for other classes. In fact, if classes are balanced average precision and recall will be approximately the same.</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ad32d9d20d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ad32d9d20d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Welcome everyone, I am Stanislav Bondarenko, thank you for joining my presentation on Predicting a movie’s box office using pre-release data. My supervisor is Rajesh Sharma.</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7f9262ee2f_0_245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7f9262ee2f_0_245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The layout is going to be as follows. First, I want to explain in more detail what kind of problem we try to solve, which I hope will lead you towards the reasons for this research and the methods we were using. Then I will jump into the data description and the new features we created. I will spend some time on used methods, and continue with obtained results, that’s perhaps the biggest part. Finally, we will come to the conclusion and future recommendations. Let’s begin.</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ad32d9d20d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ad32d9d20d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rPr>
              <a:t>The film industry in terms of revenue is very big, it doesn’t tend to decrease despite the wide usage of streaming services. It involves hard competition for the profit made and can be characterized by the strategy winner takes most. Setting ourselves in the place of an investor, we want to predict how profitable a movie is going to be, whether it worth taking the risk to invest in it, and how much to invest. These decisions are to be made before a movie's release, therefore the earlier we can predict a movie's revenue, the more adjustments can be made to cast, crew, locations, shooting process to make it as profitable as possible. So we consciously limit ourselves not to use such post-release data as different movie ratings, reviews, word-of-mouth data, opening box office, etc. </a:t>
            </a:r>
            <a:endParaRPr>
              <a:solidFill>
                <a:schemeClr val="dk1"/>
              </a:solidFill>
            </a:endParaRPr>
          </a:p>
          <a:p>
            <a:pPr indent="0" lvl="0" marL="0" rtl="0" algn="l">
              <a:lnSpc>
                <a:spcPct val="115000"/>
              </a:lnSpc>
              <a:spcBef>
                <a:spcPts val="0"/>
              </a:spcBef>
              <a:spcAft>
                <a:spcPts val="0"/>
              </a:spcAft>
              <a:buNone/>
            </a:pPr>
            <a:r>
              <a:rPr lang="en">
                <a:solidFill>
                  <a:schemeClr val="dk1"/>
                </a:solidFill>
              </a:rPr>
              <a:t>Profit, defined as revenue minus costs, includes multiple factors. But such revenue factors as tv deals, video on demand, and merchandise sales, as well as costs on marketing, distribution, interest, and taxes are considered to be trade secrets and are unavailable, or available in quite expensive and limited sets. So we narrow our revenue definition to all-time worldwide box office gross and cost definition to production cost.</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We try to predict a movie's success in 3 different ways: whether the movie will be profitable, which range of revenue it’s likely to have, and predict the absolute value of a movie’s box office.</a:t>
            </a:r>
            <a:endParaRPr>
              <a:solidFill>
                <a:schemeClr val="dk1"/>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ad38075f51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ad38075f51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There are many studies and even a Kaggle competition on movie rating prediction. They use such sources as IMDB, MovieLense, OMDb with tens of thousands of movies. While being good to predict rating, these data sources lack crucial for us budget and revenue information. The biggest to our knowledge dataset used in a study to predict revenue contains 4 thousand movies, but most studies use much smaller datasets specific to particular years or countries, or revenue size.</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These studies try to predict a limited set of movies, so we felt the need to gather a more comprehensive dataset to have a more generalized view. After considering multiple options we decided to use The movie database API as the main source which allowed us to collect 8.5K movies which would at least have budget and revenue information. Based on the presence of other important features we cleaned the dataset to 7596 samples. Finally, after the outliers removal which will be explained later on, we obtained around 7 thousand movies to use.</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ad38075f51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ad38075f51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To make these data usable by machine learning models, they should be converted to numerical representation, and we did it using best practices. Still, such useful nominal not ordered features as cast, crew, collection, production company are not feasible to represent in binary or any different encoding since the number of unique values is too big. Trying to make those values as representable as possible and do not violate our rule about pre-release data, we introduced new features described in the table. We calculated average profit and revenue based on previous movies of every given actor/director/collection etc. For the crew and cast members, we also calculated the number of previous movies, and experience for the cast in the number of years since the first movie.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Having a year’s average revenue allows us to skip inflation adjustments. And even more information comes from aggregating cast features. The competition reflects how many similar by genre movies are released within a week from a given one.</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ad38075f51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ad38075f51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Now, as promised, I’m going to tell about outliers removal. For example, we had 132 movies with revenue less than $1K together with 25 movies with revenue higher than $1B. Dataset of 7 thousand samples is extremely insufficient to predict the target with 9 orders of magnitude. Some authors deal with such a problem by having only 100 of the most profitable movies for each of several years or limiting the dataset to 2-3 orders of magnitude.</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To address this problem while still preserving most of the movies, we removed 568 movies with a budget and/or revenue being less than $100K.</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Out of explored outlier removal techniques, our invention showed the best result. We created lists of movies having profit-related features lower than the 1st decile or higher than the 9th decile, as well as limitations over other features. The best result was obtained by removing movies that fall into at least 15 of these lists, namely 63 movies.</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ad38075f51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ad38075f51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As you could expect, after performed feature engineering we have a high number of missing values and the majority of machine learning algorithms can’t work with it, so we must fill them. The best approach we found was to use a tuned k-Nearest Neighbors.</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Other concerns to deal with are input scale and input distribution. While decision tree-based algorithms are invariant to the monotonic transformation of features, Neural networks and distance-based ones will suffer a lot from not normalized data. We standardize our input and regression target.</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A drawback of the existing input distribution is high skewness for budget and revenue related features. We have a long tail of values on the right side, which most models try to reject as outliers and perform poorly in that region. The best way we found to handle it by transforming to a more normal-like distribution is Yeo-Johnson power transformation.</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ad38075f51_0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ad38075f51_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Now it’s time to tell what the models we were using. Many previous studies showed the superiority of neural networks, that influenced our decision to use it in our research.</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Apart from using a neural network, we minimally tuned all Scikitlearn available regressors, xgboost and lightgbm to see how far we can get in designed tasks. We found LightGBM performing the best. What’s good is that both chosen algorithms can do both classification and regression tasks. We did a very extensive hyperparameters tuning using different parameter optimizers. The main findings related to the neural networks were to use a shallow architecture, small batch size, early stopping, dropout, and shifting learning rate. The main findings related to lightgbm were to use a high number of estimators, early stopping, to calibrate the leaves to depth ratio, and to use frequent bagging and subsampling.</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2.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0.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9.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4.pn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3.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9" name="Shape 9"/>
        <p:cNvGrpSpPr/>
        <p:nvPr/>
      </p:nvGrpSpPr>
      <p:grpSpPr>
        <a:xfrm>
          <a:off x="0" y="0"/>
          <a:ext cx="0" cy="0"/>
          <a:chOff x="0" y="0"/>
          <a:chExt cx="0" cy="0"/>
        </a:xfrm>
      </p:grpSpPr>
      <p:sp>
        <p:nvSpPr>
          <p:cNvPr id="10" name="Google Shape;10;p2"/>
          <p:cNvSpPr txBox="1"/>
          <p:nvPr>
            <p:ph type="ctrTitle"/>
          </p:nvPr>
        </p:nvSpPr>
        <p:spPr>
          <a:xfrm>
            <a:off x="2175900" y="1950100"/>
            <a:ext cx="4792200" cy="6447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1"/>
              </a:buClr>
              <a:buSzPts val="3600"/>
              <a:buNone/>
              <a:defRPr b="1" sz="3600">
                <a:solidFill>
                  <a:schemeClr val="lt1"/>
                </a:solidFill>
              </a:defRPr>
            </a:lvl1pPr>
            <a:lvl2pPr lvl="1" algn="ctr">
              <a:spcBef>
                <a:spcPts val="0"/>
              </a:spcBef>
              <a:spcAft>
                <a:spcPts val="0"/>
              </a:spcAft>
              <a:buClr>
                <a:schemeClr val="lt1"/>
              </a:buClr>
              <a:buSzPts val="3600"/>
              <a:buNone/>
              <a:defRPr b="1" sz="3600">
                <a:solidFill>
                  <a:schemeClr val="lt1"/>
                </a:solidFill>
              </a:defRPr>
            </a:lvl2pPr>
            <a:lvl3pPr lvl="2" algn="ctr">
              <a:spcBef>
                <a:spcPts val="0"/>
              </a:spcBef>
              <a:spcAft>
                <a:spcPts val="0"/>
              </a:spcAft>
              <a:buClr>
                <a:schemeClr val="lt1"/>
              </a:buClr>
              <a:buSzPts val="3600"/>
              <a:buNone/>
              <a:defRPr b="1" sz="3600">
                <a:solidFill>
                  <a:schemeClr val="lt1"/>
                </a:solidFill>
              </a:defRPr>
            </a:lvl3pPr>
            <a:lvl4pPr lvl="3" algn="ctr">
              <a:spcBef>
                <a:spcPts val="0"/>
              </a:spcBef>
              <a:spcAft>
                <a:spcPts val="0"/>
              </a:spcAft>
              <a:buClr>
                <a:schemeClr val="lt1"/>
              </a:buClr>
              <a:buSzPts val="3600"/>
              <a:buNone/>
              <a:defRPr b="1" sz="3600">
                <a:solidFill>
                  <a:schemeClr val="lt1"/>
                </a:solidFill>
              </a:defRPr>
            </a:lvl4pPr>
            <a:lvl5pPr lvl="4" algn="ctr">
              <a:spcBef>
                <a:spcPts val="0"/>
              </a:spcBef>
              <a:spcAft>
                <a:spcPts val="0"/>
              </a:spcAft>
              <a:buClr>
                <a:schemeClr val="lt1"/>
              </a:buClr>
              <a:buSzPts val="3600"/>
              <a:buNone/>
              <a:defRPr b="1" sz="3600">
                <a:solidFill>
                  <a:schemeClr val="lt1"/>
                </a:solidFill>
              </a:defRPr>
            </a:lvl5pPr>
            <a:lvl6pPr lvl="5" algn="ctr">
              <a:spcBef>
                <a:spcPts val="0"/>
              </a:spcBef>
              <a:spcAft>
                <a:spcPts val="0"/>
              </a:spcAft>
              <a:buClr>
                <a:schemeClr val="lt1"/>
              </a:buClr>
              <a:buSzPts val="3600"/>
              <a:buNone/>
              <a:defRPr b="1" sz="3600">
                <a:solidFill>
                  <a:schemeClr val="lt1"/>
                </a:solidFill>
              </a:defRPr>
            </a:lvl6pPr>
            <a:lvl7pPr lvl="6" algn="ctr">
              <a:spcBef>
                <a:spcPts val="0"/>
              </a:spcBef>
              <a:spcAft>
                <a:spcPts val="0"/>
              </a:spcAft>
              <a:buClr>
                <a:schemeClr val="lt1"/>
              </a:buClr>
              <a:buSzPts val="3600"/>
              <a:buNone/>
              <a:defRPr b="1" sz="3600">
                <a:solidFill>
                  <a:schemeClr val="lt1"/>
                </a:solidFill>
              </a:defRPr>
            </a:lvl7pPr>
            <a:lvl8pPr lvl="7" algn="ctr">
              <a:spcBef>
                <a:spcPts val="0"/>
              </a:spcBef>
              <a:spcAft>
                <a:spcPts val="0"/>
              </a:spcAft>
              <a:buClr>
                <a:schemeClr val="lt1"/>
              </a:buClr>
              <a:buSzPts val="3600"/>
              <a:buNone/>
              <a:defRPr b="1" sz="3600">
                <a:solidFill>
                  <a:schemeClr val="lt1"/>
                </a:solidFill>
              </a:defRPr>
            </a:lvl8pPr>
            <a:lvl9pPr lvl="8" algn="ctr">
              <a:spcBef>
                <a:spcPts val="0"/>
              </a:spcBef>
              <a:spcAft>
                <a:spcPts val="0"/>
              </a:spcAft>
              <a:buClr>
                <a:schemeClr val="lt1"/>
              </a:buClr>
              <a:buSzPts val="3600"/>
              <a:buNone/>
              <a:defRPr b="1" sz="3600">
                <a:solidFill>
                  <a:schemeClr val="lt1"/>
                </a:solidFill>
              </a:defRPr>
            </a:lvl9pPr>
          </a:lstStyle>
          <a:p/>
        </p:txBody>
      </p:sp>
      <p:sp>
        <p:nvSpPr>
          <p:cNvPr id="11" name="Google Shape;11;p2"/>
          <p:cNvSpPr txBox="1"/>
          <p:nvPr>
            <p:ph idx="1" type="subTitle"/>
          </p:nvPr>
        </p:nvSpPr>
        <p:spPr>
          <a:xfrm>
            <a:off x="2044200" y="3704650"/>
            <a:ext cx="5055600" cy="464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accent1"/>
              </a:buClr>
              <a:buSzPts val="1400"/>
              <a:buNone/>
              <a:defRPr sz="1400">
                <a:solidFill>
                  <a:schemeClr val="accent1"/>
                </a:solidFill>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blipFill>
          <a:blip r:embed="rId2">
            <a:alphaModFix/>
          </a:blip>
          <a:stretch>
            <a:fillRect/>
          </a:stretch>
        </a:blipFill>
      </p:bgPr>
    </p:bg>
    <p:spTree>
      <p:nvGrpSpPr>
        <p:cNvPr id="46" name="Shape 46"/>
        <p:cNvGrpSpPr/>
        <p:nvPr/>
      </p:nvGrpSpPr>
      <p:grpSpPr>
        <a:xfrm>
          <a:off x="0" y="0"/>
          <a:ext cx="0" cy="0"/>
          <a:chOff x="0" y="0"/>
          <a:chExt cx="0" cy="0"/>
        </a:xfrm>
      </p:grpSpPr>
      <p:sp>
        <p:nvSpPr>
          <p:cNvPr id="47" name="Google Shape;47;p11"/>
          <p:cNvSpPr txBox="1"/>
          <p:nvPr>
            <p:ph hasCustomPrompt="1" type="title"/>
          </p:nvPr>
        </p:nvSpPr>
        <p:spPr>
          <a:xfrm>
            <a:off x="1920750" y="1634425"/>
            <a:ext cx="5302500" cy="11166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1"/>
              </a:buClr>
              <a:buSzPts val="7200"/>
              <a:buNone/>
              <a:defRPr sz="7200">
                <a:solidFill>
                  <a:schemeClr val="lt1"/>
                </a:solidFill>
              </a:defRPr>
            </a:lvl1pPr>
            <a:lvl2pPr lvl="1" algn="ctr">
              <a:spcBef>
                <a:spcPts val="0"/>
              </a:spcBef>
              <a:spcAft>
                <a:spcPts val="0"/>
              </a:spcAft>
              <a:buClr>
                <a:schemeClr val="lt1"/>
              </a:buClr>
              <a:buSzPts val="7200"/>
              <a:buNone/>
              <a:defRPr sz="7200">
                <a:solidFill>
                  <a:schemeClr val="lt1"/>
                </a:solidFill>
              </a:defRPr>
            </a:lvl2pPr>
            <a:lvl3pPr lvl="2" algn="ctr">
              <a:spcBef>
                <a:spcPts val="0"/>
              </a:spcBef>
              <a:spcAft>
                <a:spcPts val="0"/>
              </a:spcAft>
              <a:buClr>
                <a:schemeClr val="lt1"/>
              </a:buClr>
              <a:buSzPts val="7200"/>
              <a:buNone/>
              <a:defRPr sz="7200">
                <a:solidFill>
                  <a:schemeClr val="lt1"/>
                </a:solidFill>
              </a:defRPr>
            </a:lvl3pPr>
            <a:lvl4pPr lvl="3" algn="ctr">
              <a:spcBef>
                <a:spcPts val="0"/>
              </a:spcBef>
              <a:spcAft>
                <a:spcPts val="0"/>
              </a:spcAft>
              <a:buClr>
                <a:schemeClr val="lt1"/>
              </a:buClr>
              <a:buSzPts val="7200"/>
              <a:buNone/>
              <a:defRPr sz="7200">
                <a:solidFill>
                  <a:schemeClr val="lt1"/>
                </a:solidFill>
              </a:defRPr>
            </a:lvl4pPr>
            <a:lvl5pPr lvl="4" algn="ctr">
              <a:spcBef>
                <a:spcPts val="0"/>
              </a:spcBef>
              <a:spcAft>
                <a:spcPts val="0"/>
              </a:spcAft>
              <a:buClr>
                <a:schemeClr val="lt1"/>
              </a:buClr>
              <a:buSzPts val="7200"/>
              <a:buNone/>
              <a:defRPr sz="7200">
                <a:solidFill>
                  <a:schemeClr val="lt1"/>
                </a:solidFill>
              </a:defRPr>
            </a:lvl5pPr>
            <a:lvl6pPr lvl="5" algn="ctr">
              <a:spcBef>
                <a:spcPts val="0"/>
              </a:spcBef>
              <a:spcAft>
                <a:spcPts val="0"/>
              </a:spcAft>
              <a:buClr>
                <a:schemeClr val="lt1"/>
              </a:buClr>
              <a:buSzPts val="7200"/>
              <a:buNone/>
              <a:defRPr sz="7200">
                <a:solidFill>
                  <a:schemeClr val="lt1"/>
                </a:solidFill>
              </a:defRPr>
            </a:lvl6pPr>
            <a:lvl7pPr lvl="6" algn="ctr">
              <a:spcBef>
                <a:spcPts val="0"/>
              </a:spcBef>
              <a:spcAft>
                <a:spcPts val="0"/>
              </a:spcAft>
              <a:buClr>
                <a:schemeClr val="lt1"/>
              </a:buClr>
              <a:buSzPts val="7200"/>
              <a:buNone/>
              <a:defRPr sz="7200">
                <a:solidFill>
                  <a:schemeClr val="lt1"/>
                </a:solidFill>
              </a:defRPr>
            </a:lvl7pPr>
            <a:lvl8pPr lvl="7" algn="ctr">
              <a:spcBef>
                <a:spcPts val="0"/>
              </a:spcBef>
              <a:spcAft>
                <a:spcPts val="0"/>
              </a:spcAft>
              <a:buClr>
                <a:schemeClr val="lt1"/>
              </a:buClr>
              <a:buSzPts val="7200"/>
              <a:buNone/>
              <a:defRPr sz="7200">
                <a:solidFill>
                  <a:schemeClr val="lt1"/>
                </a:solidFill>
              </a:defRPr>
            </a:lvl8pPr>
            <a:lvl9pPr lvl="8" algn="ctr">
              <a:spcBef>
                <a:spcPts val="0"/>
              </a:spcBef>
              <a:spcAft>
                <a:spcPts val="0"/>
              </a:spcAft>
              <a:buClr>
                <a:schemeClr val="lt1"/>
              </a:buClr>
              <a:buSzPts val="7200"/>
              <a:buNone/>
              <a:defRPr sz="7200">
                <a:solidFill>
                  <a:schemeClr val="lt1"/>
                </a:solidFill>
              </a:defRPr>
            </a:lvl9pPr>
          </a:lstStyle>
          <a:p>
            <a:r>
              <a:t>xx%</a:t>
            </a:r>
          </a:p>
        </p:txBody>
      </p:sp>
      <p:sp>
        <p:nvSpPr>
          <p:cNvPr id="48" name="Google Shape;48;p11"/>
          <p:cNvSpPr txBox="1"/>
          <p:nvPr>
            <p:ph idx="1" type="body"/>
          </p:nvPr>
        </p:nvSpPr>
        <p:spPr>
          <a:xfrm>
            <a:off x="2786550" y="3094475"/>
            <a:ext cx="3570900" cy="5670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Clr>
                <a:schemeClr val="accent1"/>
              </a:buClr>
              <a:buSzPts val="1800"/>
              <a:buChar char="●"/>
              <a:defRPr>
                <a:solidFill>
                  <a:schemeClr val="accent1"/>
                </a:solidFill>
              </a:defRPr>
            </a:lvl1pPr>
            <a:lvl2pPr indent="-342900" lvl="1" marL="914400" algn="ctr">
              <a:spcBef>
                <a:spcPts val="1600"/>
              </a:spcBef>
              <a:spcAft>
                <a:spcPts val="0"/>
              </a:spcAft>
              <a:buClr>
                <a:schemeClr val="accent1"/>
              </a:buClr>
              <a:buSzPts val="1800"/>
              <a:buChar char="○"/>
              <a:defRPr sz="1800">
                <a:solidFill>
                  <a:schemeClr val="accent1"/>
                </a:solidFill>
              </a:defRPr>
            </a:lvl2pPr>
            <a:lvl3pPr indent="-342900" lvl="2" marL="1371600" algn="ctr">
              <a:spcBef>
                <a:spcPts val="1600"/>
              </a:spcBef>
              <a:spcAft>
                <a:spcPts val="0"/>
              </a:spcAft>
              <a:buClr>
                <a:schemeClr val="accent1"/>
              </a:buClr>
              <a:buSzPts val="1800"/>
              <a:buChar char="■"/>
              <a:defRPr sz="1800">
                <a:solidFill>
                  <a:schemeClr val="accent1"/>
                </a:solidFill>
              </a:defRPr>
            </a:lvl3pPr>
            <a:lvl4pPr indent="-342900" lvl="3" marL="1828800" algn="ctr">
              <a:spcBef>
                <a:spcPts val="1600"/>
              </a:spcBef>
              <a:spcAft>
                <a:spcPts val="0"/>
              </a:spcAft>
              <a:buClr>
                <a:schemeClr val="accent1"/>
              </a:buClr>
              <a:buSzPts val="1800"/>
              <a:buChar char="●"/>
              <a:defRPr sz="1800">
                <a:solidFill>
                  <a:schemeClr val="accent1"/>
                </a:solidFill>
              </a:defRPr>
            </a:lvl4pPr>
            <a:lvl5pPr indent="-342900" lvl="4" marL="2286000" algn="ctr">
              <a:spcBef>
                <a:spcPts val="1600"/>
              </a:spcBef>
              <a:spcAft>
                <a:spcPts val="0"/>
              </a:spcAft>
              <a:buClr>
                <a:schemeClr val="accent1"/>
              </a:buClr>
              <a:buSzPts val="1800"/>
              <a:buChar char="○"/>
              <a:defRPr sz="1800">
                <a:solidFill>
                  <a:schemeClr val="accent1"/>
                </a:solidFill>
              </a:defRPr>
            </a:lvl5pPr>
            <a:lvl6pPr indent="-342900" lvl="5" marL="2743200" algn="ctr">
              <a:spcBef>
                <a:spcPts val="1600"/>
              </a:spcBef>
              <a:spcAft>
                <a:spcPts val="0"/>
              </a:spcAft>
              <a:buClr>
                <a:schemeClr val="accent1"/>
              </a:buClr>
              <a:buSzPts val="1800"/>
              <a:buChar char="■"/>
              <a:defRPr sz="1800">
                <a:solidFill>
                  <a:schemeClr val="accent1"/>
                </a:solidFill>
              </a:defRPr>
            </a:lvl6pPr>
            <a:lvl7pPr indent="-342900" lvl="6" marL="3200400" algn="ctr">
              <a:spcBef>
                <a:spcPts val="1600"/>
              </a:spcBef>
              <a:spcAft>
                <a:spcPts val="0"/>
              </a:spcAft>
              <a:buClr>
                <a:schemeClr val="accent1"/>
              </a:buClr>
              <a:buSzPts val="1800"/>
              <a:buChar char="●"/>
              <a:defRPr sz="1800">
                <a:solidFill>
                  <a:schemeClr val="accent1"/>
                </a:solidFill>
              </a:defRPr>
            </a:lvl7pPr>
            <a:lvl8pPr indent="-342900" lvl="7" marL="3657600" algn="ctr">
              <a:spcBef>
                <a:spcPts val="1600"/>
              </a:spcBef>
              <a:spcAft>
                <a:spcPts val="0"/>
              </a:spcAft>
              <a:buClr>
                <a:schemeClr val="accent1"/>
              </a:buClr>
              <a:buSzPts val="1800"/>
              <a:buChar char="○"/>
              <a:defRPr sz="1800">
                <a:solidFill>
                  <a:schemeClr val="accent1"/>
                </a:solidFill>
              </a:defRPr>
            </a:lvl8pPr>
            <a:lvl9pPr indent="-342900" lvl="8" marL="4114800" algn="ctr">
              <a:spcBef>
                <a:spcPts val="1600"/>
              </a:spcBef>
              <a:spcAft>
                <a:spcPts val="1600"/>
              </a:spcAft>
              <a:buClr>
                <a:schemeClr val="accent1"/>
              </a:buClr>
              <a:buSzPts val="1800"/>
              <a:buChar char="■"/>
              <a:defRPr sz="1800">
                <a:solidFill>
                  <a:schemeClr val="accent1"/>
                </a:solidFill>
              </a:defRPr>
            </a:lvl9pPr>
          </a:lstStyle>
          <a:p/>
        </p:txBody>
      </p:sp>
      <p:sp>
        <p:nvSpPr>
          <p:cNvPr id="49" name="Google Shape;49;p1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50" name="Shape 50"/>
        <p:cNvGrpSpPr/>
        <p:nvPr/>
      </p:nvGrpSpPr>
      <p:grpSpPr>
        <a:xfrm>
          <a:off x="0" y="0"/>
          <a:ext cx="0" cy="0"/>
          <a:chOff x="0" y="0"/>
          <a:chExt cx="0" cy="0"/>
        </a:xfrm>
      </p:grpSpPr>
      <p:sp>
        <p:nvSpPr>
          <p:cNvPr id="51" name="Google Shape;51;p1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ullet Points">
  <p:cSld name="CAPTION_ONLY_3">
    <p:bg>
      <p:bgPr>
        <a:blipFill>
          <a:blip r:embed="rId2">
            <a:alphaModFix/>
          </a:blip>
          <a:stretch>
            <a:fillRect/>
          </a:stretch>
        </a:blipFill>
      </p:bgPr>
    </p:bg>
    <p:spTree>
      <p:nvGrpSpPr>
        <p:cNvPr id="52" name="Shape 52"/>
        <p:cNvGrpSpPr/>
        <p:nvPr/>
      </p:nvGrpSpPr>
      <p:grpSpPr>
        <a:xfrm>
          <a:off x="0" y="0"/>
          <a:ext cx="0" cy="0"/>
          <a:chOff x="0" y="0"/>
          <a:chExt cx="0" cy="0"/>
        </a:xfrm>
      </p:grpSpPr>
      <p:sp>
        <p:nvSpPr>
          <p:cNvPr id="53" name="Google Shape;53;p13"/>
          <p:cNvSpPr txBox="1"/>
          <p:nvPr>
            <p:ph type="title"/>
          </p:nvPr>
        </p:nvSpPr>
        <p:spPr>
          <a:xfrm>
            <a:off x="938500" y="445025"/>
            <a:ext cx="57357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54" name="Google Shape;54;p13"/>
          <p:cNvSpPr txBox="1"/>
          <p:nvPr>
            <p:ph idx="1" type="body"/>
          </p:nvPr>
        </p:nvSpPr>
        <p:spPr>
          <a:xfrm>
            <a:off x="938500" y="1246025"/>
            <a:ext cx="7172100" cy="3039900"/>
          </a:xfrm>
          <a:prstGeom prst="rect">
            <a:avLst/>
          </a:prstGeom>
        </p:spPr>
        <p:txBody>
          <a:bodyPr anchorCtr="0" anchor="t" bIns="91425" lIns="91425" spcFirstLastPara="1" rIns="91425" wrap="square" tIns="91425">
            <a:noAutofit/>
          </a:bodyPr>
          <a:lstStyle>
            <a:lvl1pPr indent="-301625" lvl="0" marL="457200" rtl="0">
              <a:spcBef>
                <a:spcPts val="0"/>
              </a:spcBef>
              <a:spcAft>
                <a:spcPts val="0"/>
              </a:spcAft>
              <a:buClr>
                <a:schemeClr val="lt1"/>
              </a:buClr>
              <a:buSzPts val="1150"/>
              <a:buChar char="●"/>
              <a:defRPr sz="1150">
                <a:solidFill>
                  <a:schemeClr val="lt1"/>
                </a:solidFill>
              </a:defRPr>
            </a:lvl1pPr>
            <a:lvl2pPr indent="-301625" lvl="1" marL="914400" rtl="0">
              <a:spcBef>
                <a:spcPts val="1600"/>
              </a:spcBef>
              <a:spcAft>
                <a:spcPts val="0"/>
              </a:spcAft>
              <a:buClr>
                <a:schemeClr val="lt1"/>
              </a:buClr>
              <a:buSzPts val="1150"/>
              <a:buChar char="○"/>
              <a:defRPr sz="1150">
                <a:solidFill>
                  <a:schemeClr val="lt1"/>
                </a:solidFill>
              </a:defRPr>
            </a:lvl2pPr>
            <a:lvl3pPr indent="-301625" lvl="2" marL="1371600" rtl="0">
              <a:spcBef>
                <a:spcPts val="1600"/>
              </a:spcBef>
              <a:spcAft>
                <a:spcPts val="0"/>
              </a:spcAft>
              <a:buClr>
                <a:schemeClr val="lt1"/>
              </a:buClr>
              <a:buSzPts val="1150"/>
              <a:buChar char="■"/>
              <a:defRPr sz="1150">
                <a:solidFill>
                  <a:schemeClr val="lt1"/>
                </a:solidFill>
              </a:defRPr>
            </a:lvl3pPr>
            <a:lvl4pPr indent="-301625" lvl="3" marL="1828800" rtl="0">
              <a:spcBef>
                <a:spcPts val="1600"/>
              </a:spcBef>
              <a:spcAft>
                <a:spcPts val="0"/>
              </a:spcAft>
              <a:buClr>
                <a:schemeClr val="lt1"/>
              </a:buClr>
              <a:buSzPts val="1150"/>
              <a:buChar char="●"/>
              <a:defRPr sz="1150">
                <a:solidFill>
                  <a:schemeClr val="lt1"/>
                </a:solidFill>
              </a:defRPr>
            </a:lvl4pPr>
            <a:lvl5pPr indent="-301625" lvl="4" marL="2286000" rtl="0">
              <a:spcBef>
                <a:spcPts val="1600"/>
              </a:spcBef>
              <a:spcAft>
                <a:spcPts val="0"/>
              </a:spcAft>
              <a:buClr>
                <a:schemeClr val="lt1"/>
              </a:buClr>
              <a:buSzPts val="1150"/>
              <a:buChar char="○"/>
              <a:defRPr sz="1150">
                <a:solidFill>
                  <a:schemeClr val="lt1"/>
                </a:solidFill>
              </a:defRPr>
            </a:lvl5pPr>
            <a:lvl6pPr indent="-301625" lvl="5" marL="2743200" rtl="0">
              <a:spcBef>
                <a:spcPts val="1600"/>
              </a:spcBef>
              <a:spcAft>
                <a:spcPts val="0"/>
              </a:spcAft>
              <a:buClr>
                <a:schemeClr val="lt1"/>
              </a:buClr>
              <a:buSzPts val="1150"/>
              <a:buChar char="■"/>
              <a:defRPr sz="1150">
                <a:solidFill>
                  <a:schemeClr val="lt1"/>
                </a:solidFill>
              </a:defRPr>
            </a:lvl6pPr>
            <a:lvl7pPr indent="-301625" lvl="6" marL="3200400" rtl="0">
              <a:spcBef>
                <a:spcPts val="1600"/>
              </a:spcBef>
              <a:spcAft>
                <a:spcPts val="0"/>
              </a:spcAft>
              <a:buClr>
                <a:schemeClr val="lt1"/>
              </a:buClr>
              <a:buSzPts val="1150"/>
              <a:buChar char="●"/>
              <a:defRPr sz="1150">
                <a:solidFill>
                  <a:schemeClr val="lt1"/>
                </a:solidFill>
              </a:defRPr>
            </a:lvl7pPr>
            <a:lvl8pPr indent="-301625" lvl="7" marL="3657600" rtl="0">
              <a:spcBef>
                <a:spcPts val="1600"/>
              </a:spcBef>
              <a:spcAft>
                <a:spcPts val="0"/>
              </a:spcAft>
              <a:buClr>
                <a:schemeClr val="lt1"/>
              </a:buClr>
              <a:buSzPts val="1150"/>
              <a:buChar char="○"/>
              <a:defRPr sz="1150">
                <a:solidFill>
                  <a:schemeClr val="lt1"/>
                </a:solidFill>
              </a:defRPr>
            </a:lvl8pPr>
            <a:lvl9pPr indent="-301625" lvl="8" marL="4114800" rtl="0">
              <a:spcBef>
                <a:spcPts val="1600"/>
              </a:spcBef>
              <a:spcAft>
                <a:spcPts val="1600"/>
              </a:spcAft>
              <a:buClr>
                <a:schemeClr val="lt1"/>
              </a:buClr>
              <a:buSzPts val="1150"/>
              <a:buChar char="■"/>
              <a:defRPr sz="1150">
                <a:solidFill>
                  <a:schemeClr val="lt1"/>
                </a:solidFill>
              </a:defRPr>
            </a:lvl9pPr>
          </a:lstStyle>
          <a:p/>
        </p:txBody>
      </p:sp>
      <p:sp>
        <p:nvSpPr>
          <p:cNvPr id="55" name="Google Shape;55;p1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SECTION_TITLE_AND_DESCRIPTION_1_1_3">
    <p:bg>
      <p:bgPr>
        <a:blipFill>
          <a:blip r:embed="rId2">
            <a:alphaModFix/>
          </a:blip>
          <a:stretch>
            <a:fillRect/>
          </a:stretch>
        </a:blipFill>
      </p:bgPr>
    </p:bg>
    <p:spTree>
      <p:nvGrpSpPr>
        <p:cNvPr id="56" name="Shape 56"/>
        <p:cNvGrpSpPr/>
        <p:nvPr/>
      </p:nvGrpSpPr>
      <p:grpSpPr>
        <a:xfrm>
          <a:off x="0" y="0"/>
          <a:ext cx="0" cy="0"/>
          <a:chOff x="0" y="0"/>
          <a:chExt cx="0" cy="0"/>
        </a:xfrm>
      </p:grpSpPr>
      <p:sp>
        <p:nvSpPr>
          <p:cNvPr id="57" name="Google Shape;57;p14"/>
          <p:cNvSpPr txBox="1"/>
          <p:nvPr>
            <p:ph type="title"/>
          </p:nvPr>
        </p:nvSpPr>
        <p:spPr>
          <a:xfrm>
            <a:off x="3538497" y="26155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58" name="Google Shape;58;p14"/>
          <p:cNvSpPr txBox="1"/>
          <p:nvPr>
            <p:ph idx="1" type="subTitle"/>
          </p:nvPr>
        </p:nvSpPr>
        <p:spPr>
          <a:xfrm>
            <a:off x="3538497" y="31480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59" name="Google Shape;59;p14"/>
          <p:cNvSpPr txBox="1"/>
          <p:nvPr>
            <p:ph idx="2" type="title"/>
          </p:nvPr>
        </p:nvSpPr>
        <p:spPr>
          <a:xfrm>
            <a:off x="6028553" y="26155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60" name="Google Shape;60;p14"/>
          <p:cNvSpPr txBox="1"/>
          <p:nvPr>
            <p:ph idx="3" type="subTitle"/>
          </p:nvPr>
        </p:nvSpPr>
        <p:spPr>
          <a:xfrm>
            <a:off x="6028553" y="31480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61" name="Google Shape;61;p14"/>
          <p:cNvSpPr txBox="1"/>
          <p:nvPr>
            <p:ph idx="4" type="title"/>
          </p:nvPr>
        </p:nvSpPr>
        <p:spPr>
          <a:xfrm>
            <a:off x="1048447" y="26155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62" name="Google Shape;62;p14"/>
          <p:cNvSpPr txBox="1"/>
          <p:nvPr>
            <p:ph idx="5" type="subTitle"/>
          </p:nvPr>
        </p:nvSpPr>
        <p:spPr>
          <a:xfrm>
            <a:off x="1048447" y="31480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63" name="Google Shape;63;p14"/>
          <p:cNvSpPr txBox="1"/>
          <p:nvPr>
            <p:ph hasCustomPrompt="1" idx="6" type="title"/>
          </p:nvPr>
        </p:nvSpPr>
        <p:spPr>
          <a:xfrm>
            <a:off x="1048450" y="1770700"/>
            <a:ext cx="20670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2"/>
              </a:buClr>
              <a:buSzPts val="3600"/>
              <a:buNone/>
              <a:defRPr sz="3600">
                <a:solidFill>
                  <a:schemeClr val="lt2"/>
                </a:solidFill>
              </a:defRPr>
            </a:lvl1pPr>
            <a:lvl2pPr lvl="1" rtl="0" algn="ctr">
              <a:spcBef>
                <a:spcPts val="0"/>
              </a:spcBef>
              <a:spcAft>
                <a:spcPts val="0"/>
              </a:spcAft>
              <a:buClr>
                <a:schemeClr val="lt2"/>
              </a:buClr>
              <a:buSzPts val="3600"/>
              <a:buNone/>
              <a:defRPr sz="3600">
                <a:solidFill>
                  <a:schemeClr val="lt2"/>
                </a:solidFill>
              </a:defRPr>
            </a:lvl2pPr>
            <a:lvl3pPr lvl="2" rtl="0" algn="ctr">
              <a:spcBef>
                <a:spcPts val="0"/>
              </a:spcBef>
              <a:spcAft>
                <a:spcPts val="0"/>
              </a:spcAft>
              <a:buClr>
                <a:schemeClr val="lt2"/>
              </a:buClr>
              <a:buSzPts val="3600"/>
              <a:buNone/>
              <a:defRPr sz="3600">
                <a:solidFill>
                  <a:schemeClr val="lt2"/>
                </a:solidFill>
              </a:defRPr>
            </a:lvl3pPr>
            <a:lvl4pPr lvl="3" rtl="0" algn="ctr">
              <a:spcBef>
                <a:spcPts val="0"/>
              </a:spcBef>
              <a:spcAft>
                <a:spcPts val="0"/>
              </a:spcAft>
              <a:buClr>
                <a:schemeClr val="lt2"/>
              </a:buClr>
              <a:buSzPts val="3600"/>
              <a:buNone/>
              <a:defRPr sz="3600">
                <a:solidFill>
                  <a:schemeClr val="lt2"/>
                </a:solidFill>
              </a:defRPr>
            </a:lvl4pPr>
            <a:lvl5pPr lvl="4" rtl="0" algn="ctr">
              <a:spcBef>
                <a:spcPts val="0"/>
              </a:spcBef>
              <a:spcAft>
                <a:spcPts val="0"/>
              </a:spcAft>
              <a:buClr>
                <a:schemeClr val="lt2"/>
              </a:buClr>
              <a:buSzPts val="3600"/>
              <a:buNone/>
              <a:defRPr sz="3600">
                <a:solidFill>
                  <a:schemeClr val="lt2"/>
                </a:solidFill>
              </a:defRPr>
            </a:lvl5pPr>
            <a:lvl6pPr lvl="5" rtl="0" algn="ctr">
              <a:spcBef>
                <a:spcPts val="0"/>
              </a:spcBef>
              <a:spcAft>
                <a:spcPts val="0"/>
              </a:spcAft>
              <a:buClr>
                <a:schemeClr val="lt2"/>
              </a:buClr>
              <a:buSzPts val="3600"/>
              <a:buNone/>
              <a:defRPr sz="3600">
                <a:solidFill>
                  <a:schemeClr val="lt2"/>
                </a:solidFill>
              </a:defRPr>
            </a:lvl6pPr>
            <a:lvl7pPr lvl="6" rtl="0" algn="ctr">
              <a:spcBef>
                <a:spcPts val="0"/>
              </a:spcBef>
              <a:spcAft>
                <a:spcPts val="0"/>
              </a:spcAft>
              <a:buClr>
                <a:schemeClr val="lt2"/>
              </a:buClr>
              <a:buSzPts val="3600"/>
              <a:buNone/>
              <a:defRPr sz="3600">
                <a:solidFill>
                  <a:schemeClr val="lt2"/>
                </a:solidFill>
              </a:defRPr>
            </a:lvl7pPr>
            <a:lvl8pPr lvl="7" rtl="0" algn="ctr">
              <a:spcBef>
                <a:spcPts val="0"/>
              </a:spcBef>
              <a:spcAft>
                <a:spcPts val="0"/>
              </a:spcAft>
              <a:buClr>
                <a:schemeClr val="lt2"/>
              </a:buClr>
              <a:buSzPts val="3600"/>
              <a:buNone/>
              <a:defRPr sz="3600">
                <a:solidFill>
                  <a:schemeClr val="lt2"/>
                </a:solidFill>
              </a:defRPr>
            </a:lvl8pPr>
            <a:lvl9pPr lvl="8" rtl="0" algn="ctr">
              <a:spcBef>
                <a:spcPts val="0"/>
              </a:spcBef>
              <a:spcAft>
                <a:spcPts val="0"/>
              </a:spcAft>
              <a:buClr>
                <a:schemeClr val="lt2"/>
              </a:buClr>
              <a:buSzPts val="3600"/>
              <a:buNone/>
              <a:defRPr sz="3600">
                <a:solidFill>
                  <a:schemeClr val="lt2"/>
                </a:solidFill>
              </a:defRPr>
            </a:lvl9pPr>
          </a:lstStyle>
          <a:p>
            <a:r>
              <a:t>xx%</a:t>
            </a:r>
          </a:p>
        </p:txBody>
      </p:sp>
      <p:sp>
        <p:nvSpPr>
          <p:cNvPr id="64" name="Google Shape;64;p14"/>
          <p:cNvSpPr txBox="1"/>
          <p:nvPr>
            <p:ph hasCustomPrompt="1" idx="7" type="title"/>
          </p:nvPr>
        </p:nvSpPr>
        <p:spPr>
          <a:xfrm>
            <a:off x="3538500" y="1770700"/>
            <a:ext cx="20670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2"/>
              </a:buClr>
              <a:buSzPts val="3600"/>
              <a:buNone/>
              <a:defRPr sz="3600">
                <a:solidFill>
                  <a:schemeClr val="lt2"/>
                </a:solidFill>
              </a:defRPr>
            </a:lvl1pPr>
            <a:lvl2pPr lvl="1" rtl="0" algn="ctr">
              <a:spcBef>
                <a:spcPts val="0"/>
              </a:spcBef>
              <a:spcAft>
                <a:spcPts val="0"/>
              </a:spcAft>
              <a:buClr>
                <a:schemeClr val="lt2"/>
              </a:buClr>
              <a:buSzPts val="3600"/>
              <a:buNone/>
              <a:defRPr sz="3600">
                <a:solidFill>
                  <a:schemeClr val="lt2"/>
                </a:solidFill>
              </a:defRPr>
            </a:lvl2pPr>
            <a:lvl3pPr lvl="2" rtl="0" algn="ctr">
              <a:spcBef>
                <a:spcPts val="0"/>
              </a:spcBef>
              <a:spcAft>
                <a:spcPts val="0"/>
              </a:spcAft>
              <a:buClr>
                <a:schemeClr val="lt2"/>
              </a:buClr>
              <a:buSzPts val="3600"/>
              <a:buNone/>
              <a:defRPr sz="3600">
                <a:solidFill>
                  <a:schemeClr val="lt2"/>
                </a:solidFill>
              </a:defRPr>
            </a:lvl3pPr>
            <a:lvl4pPr lvl="3" rtl="0" algn="ctr">
              <a:spcBef>
                <a:spcPts val="0"/>
              </a:spcBef>
              <a:spcAft>
                <a:spcPts val="0"/>
              </a:spcAft>
              <a:buClr>
                <a:schemeClr val="lt2"/>
              </a:buClr>
              <a:buSzPts val="3600"/>
              <a:buNone/>
              <a:defRPr sz="3600">
                <a:solidFill>
                  <a:schemeClr val="lt2"/>
                </a:solidFill>
              </a:defRPr>
            </a:lvl4pPr>
            <a:lvl5pPr lvl="4" rtl="0" algn="ctr">
              <a:spcBef>
                <a:spcPts val="0"/>
              </a:spcBef>
              <a:spcAft>
                <a:spcPts val="0"/>
              </a:spcAft>
              <a:buClr>
                <a:schemeClr val="lt2"/>
              </a:buClr>
              <a:buSzPts val="3600"/>
              <a:buNone/>
              <a:defRPr sz="3600">
                <a:solidFill>
                  <a:schemeClr val="lt2"/>
                </a:solidFill>
              </a:defRPr>
            </a:lvl5pPr>
            <a:lvl6pPr lvl="5" rtl="0" algn="ctr">
              <a:spcBef>
                <a:spcPts val="0"/>
              </a:spcBef>
              <a:spcAft>
                <a:spcPts val="0"/>
              </a:spcAft>
              <a:buClr>
                <a:schemeClr val="lt2"/>
              </a:buClr>
              <a:buSzPts val="3600"/>
              <a:buNone/>
              <a:defRPr sz="3600">
                <a:solidFill>
                  <a:schemeClr val="lt2"/>
                </a:solidFill>
              </a:defRPr>
            </a:lvl6pPr>
            <a:lvl7pPr lvl="6" rtl="0" algn="ctr">
              <a:spcBef>
                <a:spcPts val="0"/>
              </a:spcBef>
              <a:spcAft>
                <a:spcPts val="0"/>
              </a:spcAft>
              <a:buClr>
                <a:schemeClr val="lt2"/>
              </a:buClr>
              <a:buSzPts val="3600"/>
              <a:buNone/>
              <a:defRPr sz="3600">
                <a:solidFill>
                  <a:schemeClr val="lt2"/>
                </a:solidFill>
              </a:defRPr>
            </a:lvl7pPr>
            <a:lvl8pPr lvl="7" rtl="0" algn="ctr">
              <a:spcBef>
                <a:spcPts val="0"/>
              </a:spcBef>
              <a:spcAft>
                <a:spcPts val="0"/>
              </a:spcAft>
              <a:buClr>
                <a:schemeClr val="lt2"/>
              </a:buClr>
              <a:buSzPts val="3600"/>
              <a:buNone/>
              <a:defRPr sz="3600">
                <a:solidFill>
                  <a:schemeClr val="lt2"/>
                </a:solidFill>
              </a:defRPr>
            </a:lvl8pPr>
            <a:lvl9pPr lvl="8" rtl="0" algn="ctr">
              <a:spcBef>
                <a:spcPts val="0"/>
              </a:spcBef>
              <a:spcAft>
                <a:spcPts val="0"/>
              </a:spcAft>
              <a:buClr>
                <a:schemeClr val="lt2"/>
              </a:buClr>
              <a:buSzPts val="3600"/>
              <a:buNone/>
              <a:defRPr sz="3600">
                <a:solidFill>
                  <a:schemeClr val="lt2"/>
                </a:solidFill>
              </a:defRPr>
            </a:lvl9pPr>
          </a:lstStyle>
          <a:p>
            <a:r>
              <a:t>xx%</a:t>
            </a:r>
          </a:p>
        </p:txBody>
      </p:sp>
      <p:sp>
        <p:nvSpPr>
          <p:cNvPr id="65" name="Google Shape;65;p14"/>
          <p:cNvSpPr txBox="1"/>
          <p:nvPr>
            <p:ph hasCustomPrompt="1" idx="8" type="title"/>
          </p:nvPr>
        </p:nvSpPr>
        <p:spPr>
          <a:xfrm>
            <a:off x="6028550" y="1770700"/>
            <a:ext cx="20670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2"/>
              </a:buClr>
              <a:buSzPts val="3600"/>
              <a:buNone/>
              <a:defRPr sz="3600">
                <a:solidFill>
                  <a:schemeClr val="lt2"/>
                </a:solidFill>
              </a:defRPr>
            </a:lvl1pPr>
            <a:lvl2pPr lvl="1" rtl="0" algn="ctr">
              <a:spcBef>
                <a:spcPts val="0"/>
              </a:spcBef>
              <a:spcAft>
                <a:spcPts val="0"/>
              </a:spcAft>
              <a:buClr>
                <a:schemeClr val="lt2"/>
              </a:buClr>
              <a:buSzPts val="3600"/>
              <a:buNone/>
              <a:defRPr sz="3600">
                <a:solidFill>
                  <a:schemeClr val="lt2"/>
                </a:solidFill>
              </a:defRPr>
            </a:lvl2pPr>
            <a:lvl3pPr lvl="2" rtl="0" algn="ctr">
              <a:spcBef>
                <a:spcPts val="0"/>
              </a:spcBef>
              <a:spcAft>
                <a:spcPts val="0"/>
              </a:spcAft>
              <a:buClr>
                <a:schemeClr val="lt2"/>
              </a:buClr>
              <a:buSzPts val="3600"/>
              <a:buNone/>
              <a:defRPr sz="3600">
                <a:solidFill>
                  <a:schemeClr val="lt2"/>
                </a:solidFill>
              </a:defRPr>
            </a:lvl3pPr>
            <a:lvl4pPr lvl="3" rtl="0" algn="ctr">
              <a:spcBef>
                <a:spcPts val="0"/>
              </a:spcBef>
              <a:spcAft>
                <a:spcPts val="0"/>
              </a:spcAft>
              <a:buClr>
                <a:schemeClr val="lt2"/>
              </a:buClr>
              <a:buSzPts val="3600"/>
              <a:buNone/>
              <a:defRPr sz="3600">
                <a:solidFill>
                  <a:schemeClr val="lt2"/>
                </a:solidFill>
              </a:defRPr>
            </a:lvl4pPr>
            <a:lvl5pPr lvl="4" rtl="0" algn="ctr">
              <a:spcBef>
                <a:spcPts val="0"/>
              </a:spcBef>
              <a:spcAft>
                <a:spcPts val="0"/>
              </a:spcAft>
              <a:buClr>
                <a:schemeClr val="lt2"/>
              </a:buClr>
              <a:buSzPts val="3600"/>
              <a:buNone/>
              <a:defRPr sz="3600">
                <a:solidFill>
                  <a:schemeClr val="lt2"/>
                </a:solidFill>
              </a:defRPr>
            </a:lvl5pPr>
            <a:lvl6pPr lvl="5" rtl="0" algn="ctr">
              <a:spcBef>
                <a:spcPts val="0"/>
              </a:spcBef>
              <a:spcAft>
                <a:spcPts val="0"/>
              </a:spcAft>
              <a:buClr>
                <a:schemeClr val="lt2"/>
              </a:buClr>
              <a:buSzPts val="3600"/>
              <a:buNone/>
              <a:defRPr sz="3600">
                <a:solidFill>
                  <a:schemeClr val="lt2"/>
                </a:solidFill>
              </a:defRPr>
            </a:lvl6pPr>
            <a:lvl7pPr lvl="6" rtl="0" algn="ctr">
              <a:spcBef>
                <a:spcPts val="0"/>
              </a:spcBef>
              <a:spcAft>
                <a:spcPts val="0"/>
              </a:spcAft>
              <a:buClr>
                <a:schemeClr val="lt2"/>
              </a:buClr>
              <a:buSzPts val="3600"/>
              <a:buNone/>
              <a:defRPr sz="3600">
                <a:solidFill>
                  <a:schemeClr val="lt2"/>
                </a:solidFill>
              </a:defRPr>
            </a:lvl7pPr>
            <a:lvl8pPr lvl="7" rtl="0" algn="ctr">
              <a:spcBef>
                <a:spcPts val="0"/>
              </a:spcBef>
              <a:spcAft>
                <a:spcPts val="0"/>
              </a:spcAft>
              <a:buClr>
                <a:schemeClr val="lt2"/>
              </a:buClr>
              <a:buSzPts val="3600"/>
              <a:buNone/>
              <a:defRPr sz="3600">
                <a:solidFill>
                  <a:schemeClr val="lt2"/>
                </a:solidFill>
              </a:defRPr>
            </a:lvl8pPr>
            <a:lvl9pPr lvl="8" rtl="0" algn="ctr">
              <a:spcBef>
                <a:spcPts val="0"/>
              </a:spcBef>
              <a:spcAft>
                <a:spcPts val="0"/>
              </a:spcAft>
              <a:buClr>
                <a:schemeClr val="lt2"/>
              </a:buClr>
              <a:buSzPts val="3600"/>
              <a:buNone/>
              <a:defRPr sz="3600">
                <a:solidFill>
                  <a:schemeClr val="lt2"/>
                </a:solidFill>
              </a:defRPr>
            </a:lvl9pPr>
          </a:lstStyle>
          <a:p>
            <a:r>
              <a:t>xx%</a:t>
            </a:r>
          </a:p>
        </p:txBody>
      </p:sp>
      <p:sp>
        <p:nvSpPr>
          <p:cNvPr id="66" name="Google Shape;66;p1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p:cSld name="TITLE_1">
    <p:bg>
      <p:bgPr>
        <a:blipFill>
          <a:blip r:embed="rId2">
            <a:alphaModFix/>
          </a:blip>
          <a:stretch>
            <a:fillRect/>
          </a:stretch>
        </a:blipFill>
      </p:bgPr>
    </p:bg>
    <p:spTree>
      <p:nvGrpSpPr>
        <p:cNvPr id="67" name="Shape 67"/>
        <p:cNvGrpSpPr/>
        <p:nvPr/>
      </p:nvGrpSpPr>
      <p:grpSpPr>
        <a:xfrm>
          <a:off x="0" y="0"/>
          <a:ext cx="0" cy="0"/>
          <a:chOff x="0" y="0"/>
          <a:chExt cx="0" cy="0"/>
        </a:xfrm>
      </p:grpSpPr>
      <p:sp>
        <p:nvSpPr>
          <p:cNvPr id="68" name="Google Shape;68;p15"/>
          <p:cNvSpPr txBox="1"/>
          <p:nvPr>
            <p:ph type="ctrTitle"/>
          </p:nvPr>
        </p:nvSpPr>
        <p:spPr>
          <a:xfrm>
            <a:off x="4285500" y="2832875"/>
            <a:ext cx="3657300" cy="644700"/>
          </a:xfrm>
          <a:prstGeom prst="rect">
            <a:avLst/>
          </a:prstGeom>
          <a:effectLst>
            <a:outerShdw blurRad="57150" rotWithShape="0" algn="bl" dir="5400000" dist="19050">
              <a:srgbClr val="76A5AF">
                <a:alpha val="88000"/>
              </a:srgbClr>
            </a:outerShdw>
          </a:effectLst>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b="1" sz="6000">
                <a:solidFill>
                  <a:schemeClr val="lt1"/>
                </a:solidFill>
              </a:defRPr>
            </a:lvl1pPr>
            <a:lvl2pPr lvl="1" rtl="0" algn="ctr">
              <a:spcBef>
                <a:spcPts val="0"/>
              </a:spcBef>
              <a:spcAft>
                <a:spcPts val="0"/>
              </a:spcAft>
              <a:buClr>
                <a:schemeClr val="lt1"/>
              </a:buClr>
              <a:buSzPts val="3600"/>
              <a:buNone/>
              <a:defRPr b="1" sz="3600">
                <a:solidFill>
                  <a:schemeClr val="lt1"/>
                </a:solidFill>
              </a:defRPr>
            </a:lvl2pPr>
            <a:lvl3pPr lvl="2" rtl="0" algn="ctr">
              <a:spcBef>
                <a:spcPts val="0"/>
              </a:spcBef>
              <a:spcAft>
                <a:spcPts val="0"/>
              </a:spcAft>
              <a:buClr>
                <a:schemeClr val="lt1"/>
              </a:buClr>
              <a:buSzPts val="3600"/>
              <a:buNone/>
              <a:defRPr b="1" sz="3600">
                <a:solidFill>
                  <a:schemeClr val="lt1"/>
                </a:solidFill>
              </a:defRPr>
            </a:lvl3pPr>
            <a:lvl4pPr lvl="3" rtl="0" algn="ctr">
              <a:spcBef>
                <a:spcPts val="0"/>
              </a:spcBef>
              <a:spcAft>
                <a:spcPts val="0"/>
              </a:spcAft>
              <a:buClr>
                <a:schemeClr val="lt1"/>
              </a:buClr>
              <a:buSzPts val="3600"/>
              <a:buNone/>
              <a:defRPr b="1" sz="3600">
                <a:solidFill>
                  <a:schemeClr val="lt1"/>
                </a:solidFill>
              </a:defRPr>
            </a:lvl4pPr>
            <a:lvl5pPr lvl="4" rtl="0" algn="ctr">
              <a:spcBef>
                <a:spcPts val="0"/>
              </a:spcBef>
              <a:spcAft>
                <a:spcPts val="0"/>
              </a:spcAft>
              <a:buClr>
                <a:schemeClr val="lt1"/>
              </a:buClr>
              <a:buSzPts val="3600"/>
              <a:buNone/>
              <a:defRPr b="1" sz="3600">
                <a:solidFill>
                  <a:schemeClr val="lt1"/>
                </a:solidFill>
              </a:defRPr>
            </a:lvl5pPr>
            <a:lvl6pPr lvl="5" rtl="0" algn="ctr">
              <a:spcBef>
                <a:spcPts val="0"/>
              </a:spcBef>
              <a:spcAft>
                <a:spcPts val="0"/>
              </a:spcAft>
              <a:buClr>
                <a:schemeClr val="lt1"/>
              </a:buClr>
              <a:buSzPts val="3600"/>
              <a:buNone/>
              <a:defRPr b="1" sz="3600">
                <a:solidFill>
                  <a:schemeClr val="lt1"/>
                </a:solidFill>
              </a:defRPr>
            </a:lvl6pPr>
            <a:lvl7pPr lvl="6" rtl="0" algn="ctr">
              <a:spcBef>
                <a:spcPts val="0"/>
              </a:spcBef>
              <a:spcAft>
                <a:spcPts val="0"/>
              </a:spcAft>
              <a:buClr>
                <a:schemeClr val="lt1"/>
              </a:buClr>
              <a:buSzPts val="3600"/>
              <a:buNone/>
              <a:defRPr b="1" sz="3600">
                <a:solidFill>
                  <a:schemeClr val="lt1"/>
                </a:solidFill>
              </a:defRPr>
            </a:lvl7pPr>
            <a:lvl8pPr lvl="7" rtl="0" algn="ctr">
              <a:spcBef>
                <a:spcPts val="0"/>
              </a:spcBef>
              <a:spcAft>
                <a:spcPts val="0"/>
              </a:spcAft>
              <a:buClr>
                <a:schemeClr val="lt1"/>
              </a:buClr>
              <a:buSzPts val="3600"/>
              <a:buNone/>
              <a:defRPr b="1" sz="3600">
                <a:solidFill>
                  <a:schemeClr val="lt1"/>
                </a:solidFill>
              </a:defRPr>
            </a:lvl8pPr>
            <a:lvl9pPr lvl="8" rtl="0" algn="ctr">
              <a:spcBef>
                <a:spcPts val="0"/>
              </a:spcBef>
              <a:spcAft>
                <a:spcPts val="0"/>
              </a:spcAft>
              <a:buClr>
                <a:schemeClr val="lt1"/>
              </a:buClr>
              <a:buSzPts val="3600"/>
              <a:buNone/>
              <a:defRPr b="1" sz="3600">
                <a:solidFill>
                  <a:schemeClr val="lt1"/>
                </a:solidFill>
              </a:defRPr>
            </a:lvl9pPr>
          </a:lstStyle>
          <a:p/>
        </p:txBody>
      </p:sp>
      <p:sp>
        <p:nvSpPr>
          <p:cNvPr id="69" name="Google Shape;69;p15"/>
          <p:cNvSpPr txBox="1"/>
          <p:nvPr>
            <p:ph idx="1" type="subTitle"/>
          </p:nvPr>
        </p:nvSpPr>
        <p:spPr>
          <a:xfrm>
            <a:off x="4144050" y="3549850"/>
            <a:ext cx="3940200" cy="46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
        <p:nvSpPr>
          <p:cNvPr id="70" name="Google Shape;70;p1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_1">
    <p:bg>
      <p:bgPr>
        <a:blipFill>
          <a:blip r:embed="rId2">
            <a:alphaModFix/>
          </a:blip>
          <a:stretch>
            <a:fillRect/>
          </a:stretch>
        </a:blipFill>
      </p:bgPr>
    </p:bg>
    <p:spTree>
      <p:nvGrpSpPr>
        <p:cNvPr id="71" name="Shape 71"/>
        <p:cNvGrpSpPr/>
        <p:nvPr/>
      </p:nvGrpSpPr>
      <p:grpSpPr>
        <a:xfrm>
          <a:off x="0" y="0"/>
          <a:ext cx="0" cy="0"/>
          <a:chOff x="0" y="0"/>
          <a:chExt cx="0" cy="0"/>
        </a:xfrm>
      </p:grpSpPr>
      <p:sp>
        <p:nvSpPr>
          <p:cNvPr id="72" name="Google Shape;72;p16"/>
          <p:cNvSpPr txBox="1"/>
          <p:nvPr>
            <p:ph type="ctrTitle"/>
          </p:nvPr>
        </p:nvSpPr>
        <p:spPr>
          <a:xfrm>
            <a:off x="1850525" y="1157925"/>
            <a:ext cx="5442900" cy="26031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3000"/>
              <a:buNone/>
              <a:defRPr b="1" sz="3000">
                <a:solidFill>
                  <a:schemeClr val="lt1"/>
                </a:solidFill>
              </a:defRPr>
            </a:lvl1pPr>
            <a:lvl2pPr lvl="1" rtl="0" algn="ctr">
              <a:spcBef>
                <a:spcPts val="0"/>
              </a:spcBef>
              <a:spcAft>
                <a:spcPts val="0"/>
              </a:spcAft>
              <a:buClr>
                <a:schemeClr val="lt1"/>
              </a:buClr>
              <a:buSzPts val="3000"/>
              <a:buNone/>
              <a:defRPr b="1" sz="3000">
                <a:solidFill>
                  <a:schemeClr val="lt1"/>
                </a:solidFill>
              </a:defRPr>
            </a:lvl2pPr>
            <a:lvl3pPr lvl="2" rtl="0" algn="ctr">
              <a:spcBef>
                <a:spcPts val="0"/>
              </a:spcBef>
              <a:spcAft>
                <a:spcPts val="0"/>
              </a:spcAft>
              <a:buClr>
                <a:schemeClr val="lt1"/>
              </a:buClr>
              <a:buSzPts val="3000"/>
              <a:buNone/>
              <a:defRPr b="1" sz="3000">
                <a:solidFill>
                  <a:schemeClr val="lt1"/>
                </a:solidFill>
              </a:defRPr>
            </a:lvl3pPr>
            <a:lvl4pPr lvl="3" rtl="0" algn="ctr">
              <a:spcBef>
                <a:spcPts val="0"/>
              </a:spcBef>
              <a:spcAft>
                <a:spcPts val="0"/>
              </a:spcAft>
              <a:buClr>
                <a:schemeClr val="lt1"/>
              </a:buClr>
              <a:buSzPts val="3000"/>
              <a:buNone/>
              <a:defRPr b="1" sz="3000">
                <a:solidFill>
                  <a:schemeClr val="lt1"/>
                </a:solidFill>
              </a:defRPr>
            </a:lvl4pPr>
            <a:lvl5pPr lvl="4" rtl="0" algn="ctr">
              <a:spcBef>
                <a:spcPts val="0"/>
              </a:spcBef>
              <a:spcAft>
                <a:spcPts val="0"/>
              </a:spcAft>
              <a:buClr>
                <a:schemeClr val="lt1"/>
              </a:buClr>
              <a:buSzPts val="3000"/>
              <a:buNone/>
              <a:defRPr b="1" sz="3000">
                <a:solidFill>
                  <a:schemeClr val="lt1"/>
                </a:solidFill>
              </a:defRPr>
            </a:lvl5pPr>
            <a:lvl6pPr lvl="5" rtl="0" algn="ctr">
              <a:spcBef>
                <a:spcPts val="0"/>
              </a:spcBef>
              <a:spcAft>
                <a:spcPts val="0"/>
              </a:spcAft>
              <a:buClr>
                <a:schemeClr val="lt1"/>
              </a:buClr>
              <a:buSzPts val="3000"/>
              <a:buNone/>
              <a:defRPr b="1" sz="3000">
                <a:solidFill>
                  <a:schemeClr val="lt1"/>
                </a:solidFill>
              </a:defRPr>
            </a:lvl6pPr>
            <a:lvl7pPr lvl="6" rtl="0" algn="ctr">
              <a:spcBef>
                <a:spcPts val="0"/>
              </a:spcBef>
              <a:spcAft>
                <a:spcPts val="0"/>
              </a:spcAft>
              <a:buClr>
                <a:schemeClr val="lt1"/>
              </a:buClr>
              <a:buSzPts val="3000"/>
              <a:buNone/>
              <a:defRPr b="1" sz="3000">
                <a:solidFill>
                  <a:schemeClr val="lt1"/>
                </a:solidFill>
              </a:defRPr>
            </a:lvl7pPr>
            <a:lvl8pPr lvl="7" rtl="0" algn="ctr">
              <a:spcBef>
                <a:spcPts val="0"/>
              </a:spcBef>
              <a:spcAft>
                <a:spcPts val="0"/>
              </a:spcAft>
              <a:buClr>
                <a:schemeClr val="lt1"/>
              </a:buClr>
              <a:buSzPts val="3000"/>
              <a:buNone/>
              <a:defRPr b="1" sz="3000">
                <a:solidFill>
                  <a:schemeClr val="lt1"/>
                </a:solidFill>
              </a:defRPr>
            </a:lvl8pPr>
            <a:lvl9pPr lvl="8" rtl="0" algn="ctr">
              <a:spcBef>
                <a:spcPts val="0"/>
              </a:spcBef>
              <a:spcAft>
                <a:spcPts val="0"/>
              </a:spcAft>
              <a:buClr>
                <a:schemeClr val="lt1"/>
              </a:buClr>
              <a:buSzPts val="3000"/>
              <a:buNone/>
              <a:defRPr b="1" sz="3000">
                <a:solidFill>
                  <a:schemeClr val="lt1"/>
                </a:solidFill>
              </a:defRPr>
            </a:lvl9pPr>
          </a:lstStyle>
          <a:p/>
        </p:txBody>
      </p:sp>
      <p:sp>
        <p:nvSpPr>
          <p:cNvPr id="73" name="Google Shape;73;p16"/>
          <p:cNvSpPr txBox="1"/>
          <p:nvPr>
            <p:ph idx="1" type="subTitle"/>
          </p:nvPr>
        </p:nvSpPr>
        <p:spPr>
          <a:xfrm>
            <a:off x="2481900" y="3945600"/>
            <a:ext cx="4180200" cy="46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1800"/>
              <a:buNone/>
              <a:defRPr sz="1800">
                <a:solidFill>
                  <a:schemeClr val="accent1"/>
                </a:solidFill>
              </a:defRPr>
            </a:lvl2pPr>
            <a:lvl3pPr lvl="2" rtl="0" algn="ctr">
              <a:lnSpc>
                <a:spcPct val="100000"/>
              </a:lnSpc>
              <a:spcBef>
                <a:spcPts val="0"/>
              </a:spcBef>
              <a:spcAft>
                <a:spcPts val="0"/>
              </a:spcAft>
              <a:buClr>
                <a:schemeClr val="accent1"/>
              </a:buClr>
              <a:buSzPts val="1800"/>
              <a:buNone/>
              <a:defRPr sz="1800">
                <a:solidFill>
                  <a:schemeClr val="accent1"/>
                </a:solidFill>
              </a:defRPr>
            </a:lvl3pPr>
            <a:lvl4pPr lvl="3" rtl="0" algn="ctr">
              <a:lnSpc>
                <a:spcPct val="100000"/>
              </a:lnSpc>
              <a:spcBef>
                <a:spcPts val="0"/>
              </a:spcBef>
              <a:spcAft>
                <a:spcPts val="0"/>
              </a:spcAft>
              <a:buClr>
                <a:schemeClr val="accent1"/>
              </a:buClr>
              <a:buSzPts val="1800"/>
              <a:buNone/>
              <a:defRPr sz="1800">
                <a:solidFill>
                  <a:schemeClr val="accent1"/>
                </a:solidFill>
              </a:defRPr>
            </a:lvl4pPr>
            <a:lvl5pPr lvl="4" rtl="0" algn="ctr">
              <a:lnSpc>
                <a:spcPct val="100000"/>
              </a:lnSpc>
              <a:spcBef>
                <a:spcPts val="0"/>
              </a:spcBef>
              <a:spcAft>
                <a:spcPts val="0"/>
              </a:spcAft>
              <a:buClr>
                <a:schemeClr val="accent1"/>
              </a:buClr>
              <a:buSzPts val="1800"/>
              <a:buNone/>
              <a:defRPr sz="1800">
                <a:solidFill>
                  <a:schemeClr val="accent1"/>
                </a:solidFill>
              </a:defRPr>
            </a:lvl5pPr>
            <a:lvl6pPr lvl="5" rtl="0" algn="ctr">
              <a:lnSpc>
                <a:spcPct val="100000"/>
              </a:lnSpc>
              <a:spcBef>
                <a:spcPts val="0"/>
              </a:spcBef>
              <a:spcAft>
                <a:spcPts val="0"/>
              </a:spcAft>
              <a:buClr>
                <a:schemeClr val="accent1"/>
              </a:buClr>
              <a:buSzPts val="1800"/>
              <a:buNone/>
              <a:defRPr sz="1800">
                <a:solidFill>
                  <a:schemeClr val="accent1"/>
                </a:solidFill>
              </a:defRPr>
            </a:lvl6pPr>
            <a:lvl7pPr lvl="6" rtl="0" algn="ctr">
              <a:lnSpc>
                <a:spcPct val="100000"/>
              </a:lnSpc>
              <a:spcBef>
                <a:spcPts val="0"/>
              </a:spcBef>
              <a:spcAft>
                <a:spcPts val="0"/>
              </a:spcAft>
              <a:buClr>
                <a:schemeClr val="accent1"/>
              </a:buClr>
              <a:buSzPts val="1800"/>
              <a:buNone/>
              <a:defRPr sz="1800">
                <a:solidFill>
                  <a:schemeClr val="accent1"/>
                </a:solidFill>
              </a:defRPr>
            </a:lvl7pPr>
            <a:lvl8pPr lvl="7" rtl="0" algn="ctr">
              <a:lnSpc>
                <a:spcPct val="100000"/>
              </a:lnSpc>
              <a:spcBef>
                <a:spcPts val="0"/>
              </a:spcBef>
              <a:spcAft>
                <a:spcPts val="0"/>
              </a:spcAft>
              <a:buClr>
                <a:schemeClr val="accent1"/>
              </a:buClr>
              <a:buSzPts val="1800"/>
              <a:buNone/>
              <a:defRPr sz="1800">
                <a:solidFill>
                  <a:schemeClr val="accent1"/>
                </a:solidFill>
              </a:defRPr>
            </a:lvl8pPr>
            <a:lvl9pPr lvl="8" rtl="0" algn="ctr">
              <a:lnSpc>
                <a:spcPct val="100000"/>
              </a:lnSpc>
              <a:spcBef>
                <a:spcPts val="0"/>
              </a:spcBef>
              <a:spcAft>
                <a:spcPts val="0"/>
              </a:spcAft>
              <a:buClr>
                <a:schemeClr val="accent1"/>
              </a:buClr>
              <a:buSzPts val="1800"/>
              <a:buNone/>
              <a:defRPr sz="1800">
                <a:solidFill>
                  <a:schemeClr val="accent1"/>
                </a:solidFill>
              </a:defRPr>
            </a:lvl9pPr>
          </a:lstStyle>
          <a:p/>
        </p:txBody>
      </p:sp>
      <p:sp>
        <p:nvSpPr>
          <p:cNvPr id="74" name="Google Shape;74;p1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wo Columns">
  <p:cSld name="SECTION_TITLE_AND_DESCRIPTION_1">
    <p:bg>
      <p:bgPr>
        <a:blipFill>
          <a:blip r:embed="rId2">
            <a:alphaModFix/>
          </a:blip>
          <a:stretch>
            <a:fillRect/>
          </a:stretch>
        </a:blipFill>
      </p:bgPr>
    </p:bg>
    <p:spTree>
      <p:nvGrpSpPr>
        <p:cNvPr id="75" name="Shape 75"/>
        <p:cNvGrpSpPr/>
        <p:nvPr/>
      </p:nvGrpSpPr>
      <p:grpSpPr>
        <a:xfrm>
          <a:off x="0" y="0"/>
          <a:ext cx="0" cy="0"/>
          <a:chOff x="0" y="0"/>
          <a:chExt cx="0" cy="0"/>
        </a:xfrm>
      </p:grpSpPr>
      <p:sp>
        <p:nvSpPr>
          <p:cNvPr id="76" name="Google Shape;76;p17"/>
          <p:cNvSpPr txBox="1"/>
          <p:nvPr>
            <p:ph type="title"/>
          </p:nvPr>
        </p:nvSpPr>
        <p:spPr>
          <a:xfrm>
            <a:off x="1937338" y="2463175"/>
            <a:ext cx="23901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77" name="Google Shape;77;p17"/>
          <p:cNvSpPr txBox="1"/>
          <p:nvPr>
            <p:ph idx="1" type="subTitle"/>
          </p:nvPr>
        </p:nvSpPr>
        <p:spPr>
          <a:xfrm>
            <a:off x="1937338" y="3148075"/>
            <a:ext cx="23901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78" name="Google Shape;78;p17"/>
          <p:cNvSpPr txBox="1"/>
          <p:nvPr>
            <p:ph idx="2" type="title"/>
          </p:nvPr>
        </p:nvSpPr>
        <p:spPr>
          <a:xfrm>
            <a:off x="4816563" y="2463175"/>
            <a:ext cx="23901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79" name="Google Shape;79;p17"/>
          <p:cNvSpPr txBox="1"/>
          <p:nvPr>
            <p:ph idx="3" type="subTitle"/>
          </p:nvPr>
        </p:nvSpPr>
        <p:spPr>
          <a:xfrm>
            <a:off x="4816563" y="3148075"/>
            <a:ext cx="23901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80" name="Google Shape;80;p17"/>
          <p:cNvSpPr txBox="1"/>
          <p:nvPr>
            <p:ph idx="4"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81" name="Google Shape;81;p1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hree Columns ">
  <p:cSld name="SECTION_TITLE_AND_DESCRIPTION_1_1">
    <p:bg>
      <p:bgPr>
        <a:blipFill>
          <a:blip r:embed="rId2">
            <a:alphaModFix/>
          </a:blip>
          <a:stretch>
            <a:fillRect/>
          </a:stretch>
        </a:blipFill>
      </p:bgPr>
    </p:bg>
    <p:spTree>
      <p:nvGrpSpPr>
        <p:cNvPr id="82" name="Shape 82"/>
        <p:cNvGrpSpPr/>
        <p:nvPr/>
      </p:nvGrpSpPr>
      <p:grpSpPr>
        <a:xfrm>
          <a:off x="0" y="0"/>
          <a:ext cx="0" cy="0"/>
          <a:chOff x="0" y="0"/>
          <a:chExt cx="0" cy="0"/>
        </a:xfrm>
      </p:grpSpPr>
      <p:sp>
        <p:nvSpPr>
          <p:cNvPr id="83" name="Google Shape;83;p18"/>
          <p:cNvSpPr txBox="1"/>
          <p:nvPr>
            <p:ph type="title"/>
          </p:nvPr>
        </p:nvSpPr>
        <p:spPr>
          <a:xfrm>
            <a:off x="3538497" y="27679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84" name="Google Shape;84;p18"/>
          <p:cNvSpPr txBox="1"/>
          <p:nvPr>
            <p:ph idx="1" type="subTitle"/>
          </p:nvPr>
        </p:nvSpPr>
        <p:spPr>
          <a:xfrm>
            <a:off x="3538497" y="34528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85" name="Google Shape;85;p18"/>
          <p:cNvSpPr txBox="1"/>
          <p:nvPr>
            <p:ph idx="2" type="title"/>
          </p:nvPr>
        </p:nvSpPr>
        <p:spPr>
          <a:xfrm>
            <a:off x="6028553" y="27679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86" name="Google Shape;86;p18"/>
          <p:cNvSpPr txBox="1"/>
          <p:nvPr>
            <p:ph idx="3" type="subTitle"/>
          </p:nvPr>
        </p:nvSpPr>
        <p:spPr>
          <a:xfrm>
            <a:off x="6028553" y="34528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87" name="Google Shape;87;p18"/>
          <p:cNvSpPr txBox="1"/>
          <p:nvPr>
            <p:ph idx="4"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88" name="Google Shape;88;p18"/>
          <p:cNvSpPr txBox="1"/>
          <p:nvPr>
            <p:ph idx="5" type="title"/>
          </p:nvPr>
        </p:nvSpPr>
        <p:spPr>
          <a:xfrm>
            <a:off x="1048447" y="27679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89" name="Google Shape;89;p18"/>
          <p:cNvSpPr txBox="1"/>
          <p:nvPr>
            <p:ph idx="6" type="subTitle"/>
          </p:nvPr>
        </p:nvSpPr>
        <p:spPr>
          <a:xfrm>
            <a:off x="1048447" y="34528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90" name="Google Shape;90;p1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p:cSld name="TITLE_1_1_1">
    <p:bg>
      <p:bgPr>
        <a:blipFill>
          <a:blip r:embed="rId2">
            <a:alphaModFix/>
          </a:blip>
          <a:stretch>
            <a:fillRect/>
          </a:stretch>
        </a:blipFill>
      </p:bgPr>
    </p:bg>
    <p:spTree>
      <p:nvGrpSpPr>
        <p:cNvPr id="91" name="Shape 91"/>
        <p:cNvGrpSpPr/>
        <p:nvPr/>
      </p:nvGrpSpPr>
      <p:grpSpPr>
        <a:xfrm>
          <a:off x="0" y="0"/>
          <a:ext cx="0" cy="0"/>
          <a:chOff x="0" y="0"/>
          <a:chExt cx="0" cy="0"/>
        </a:xfrm>
      </p:grpSpPr>
      <p:sp>
        <p:nvSpPr>
          <p:cNvPr id="92" name="Google Shape;92;p19"/>
          <p:cNvSpPr txBox="1"/>
          <p:nvPr>
            <p:ph type="ctrTitle"/>
          </p:nvPr>
        </p:nvSpPr>
        <p:spPr>
          <a:xfrm>
            <a:off x="1273500" y="1369000"/>
            <a:ext cx="6597000" cy="21099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4500"/>
              <a:buNone/>
              <a:defRPr b="1" sz="4500">
                <a:solidFill>
                  <a:schemeClr val="lt1"/>
                </a:solidFill>
              </a:defRPr>
            </a:lvl1pPr>
            <a:lvl2pPr lvl="1" rtl="0" algn="ctr">
              <a:spcBef>
                <a:spcPts val="0"/>
              </a:spcBef>
              <a:spcAft>
                <a:spcPts val="0"/>
              </a:spcAft>
              <a:buClr>
                <a:schemeClr val="lt1"/>
              </a:buClr>
              <a:buSzPts val="3600"/>
              <a:buNone/>
              <a:defRPr b="1" sz="3600">
                <a:solidFill>
                  <a:schemeClr val="lt1"/>
                </a:solidFill>
              </a:defRPr>
            </a:lvl2pPr>
            <a:lvl3pPr lvl="2" rtl="0" algn="ctr">
              <a:spcBef>
                <a:spcPts val="0"/>
              </a:spcBef>
              <a:spcAft>
                <a:spcPts val="0"/>
              </a:spcAft>
              <a:buClr>
                <a:schemeClr val="lt1"/>
              </a:buClr>
              <a:buSzPts val="3600"/>
              <a:buNone/>
              <a:defRPr b="1" sz="3600">
                <a:solidFill>
                  <a:schemeClr val="lt1"/>
                </a:solidFill>
              </a:defRPr>
            </a:lvl3pPr>
            <a:lvl4pPr lvl="3" rtl="0" algn="ctr">
              <a:spcBef>
                <a:spcPts val="0"/>
              </a:spcBef>
              <a:spcAft>
                <a:spcPts val="0"/>
              </a:spcAft>
              <a:buClr>
                <a:schemeClr val="lt1"/>
              </a:buClr>
              <a:buSzPts val="3600"/>
              <a:buNone/>
              <a:defRPr b="1" sz="3600">
                <a:solidFill>
                  <a:schemeClr val="lt1"/>
                </a:solidFill>
              </a:defRPr>
            </a:lvl4pPr>
            <a:lvl5pPr lvl="4" rtl="0" algn="ctr">
              <a:spcBef>
                <a:spcPts val="0"/>
              </a:spcBef>
              <a:spcAft>
                <a:spcPts val="0"/>
              </a:spcAft>
              <a:buClr>
                <a:schemeClr val="lt1"/>
              </a:buClr>
              <a:buSzPts val="3600"/>
              <a:buNone/>
              <a:defRPr b="1" sz="3600">
                <a:solidFill>
                  <a:schemeClr val="lt1"/>
                </a:solidFill>
              </a:defRPr>
            </a:lvl5pPr>
            <a:lvl6pPr lvl="5" rtl="0" algn="ctr">
              <a:spcBef>
                <a:spcPts val="0"/>
              </a:spcBef>
              <a:spcAft>
                <a:spcPts val="0"/>
              </a:spcAft>
              <a:buClr>
                <a:schemeClr val="lt1"/>
              </a:buClr>
              <a:buSzPts val="3600"/>
              <a:buNone/>
              <a:defRPr b="1" sz="3600">
                <a:solidFill>
                  <a:schemeClr val="lt1"/>
                </a:solidFill>
              </a:defRPr>
            </a:lvl6pPr>
            <a:lvl7pPr lvl="6" rtl="0" algn="ctr">
              <a:spcBef>
                <a:spcPts val="0"/>
              </a:spcBef>
              <a:spcAft>
                <a:spcPts val="0"/>
              </a:spcAft>
              <a:buClr>
                <a:schemeClr val="lt1"/>
              </a:buClr>
              <a:buSzPts val="3600"/>
              <a:buNone/>
              <a:defRPr b="1" sz="3600">
                <a:solidFill>
                  <a:schemeClr val="lt1"/>
                </a:solidFill>
              </a:defRPr>
            </a:lvl7pPr>
            <a:lvl8pPr lvl="7" rtl="0" algn="ctr">
              <a:spcBef>
                <a:spcPts val="0"/>
              </a:spcBef>
              <a:spcAft>
                <a:spcPts val="0"/>
              </a:spcAft>
              <a:buClr>
                <a:schemeClr val="lt1"/>
              </a:buClr>
              <a:buSzPts val="3600"/>
              <a:buNone/>
              <a:defRPr b="1" sz="3600">
                <a:solidFill>
                  <a:schemeClr val="lt1"/>
                </a:solidFill>
              </a:defRPr>
            </a:lvl8pPr>
            <a:lvl9pPr lvl="8" rtl="0" algn="ctr">
              <a:spcBef>
                <a:spcPts val="0"/>
              </a:spcBef>
              <a:spcAft>
                <a:spcPts val="0"/>
              </a:spcAft>
              <a:buClr>
                <a:schemeClr val="lt1"/>
              </a:buClr>
              <a:buSzPts val="3600"/>
              <a:buNone/>
              <a:defRPr b="1" sz="3600">
                <a:solidFill>
                  <a:schemeClr val="lt1"/>
                </a:solidFill>
              </a:defRPr>
            </a:lvl9pPr>
          </a:lstStyle>
          <a:p/>
        </p:txBody>
      </p:sp>
      <p:sp>
        <p:nvSpPr>
          <p:cNvPr id="93" name="Google Shape;93;p19"/>
          <p:cNvSpPr txBox="1"/>
          <p:nvPr>
            <p:ph idx="1" type="subTitle"/>
          </p:nvPr>
        </p:nvSpPr>
        <p:spPr>
          <a:xfrm>
            <a:off x="2481900" y="2519525"/>
            <a:ext cx="4180200" cy="46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1800"/>
              <a:buNone/>
              <a:defRPr sz="1800">
                <a:solidFill>
                  <a:schemeClr val="accent1"/>
                </a:solidFill>
              </a:defRPr>
            </a:lvl2pPr>
            <a:lvl3pPr lvl="2" rtl="0" algn="ctr">
              <a:lnSpc>
                <a:spcPct val="100000"/>
              </a:lnSpc>
              <a:spcBef>
                <a:spcPts val="0"/>
              </a:spcBef>
              <a:spcAft>
                <a:spcPts val="0"/>
              </a:spcAft>
              <a:buClr>
                <a:schemeClr val="accent1"/>
              </a:buClr>
              <a:buSzPts val="1800"/>
              <a:buNone/>
              <a:defRPr sz="1800">
                <a:solidFill>
                  <a:schemeClr val="accent1"/>
                </a:solidFill>
              </a:defRPr>
            </a:lvl3pPr>
            <a:lvl4pPr lvl="3" rtl="0" algn="ctr">
              <a:lnSpc>
                <a:spcPct val="100000"/>
              </a:lnSpc>
              <a:spcBef>
                <a:spcPts val="0"/>
              </a:spcBef>
              <a:spcAft>
                <a:spcPts val="0"/>
              </a:spcAft>
              <a:buClr>
                <a:schemeClr val="accent1"/>
              </a:buClr>
              <a:buSzPts val="1800"/>
              <a:buNone/>
              <a:defRPr sz="1800">
                <a:solidFill>
                  <a:schemeClr val="accent1"/>
                </a:solidFill>
              </a:defRPr>
            </a:lvl4pPr>
            <a:lvl5pPr lvl="4" rtl="0" algn="ctr">
              <a:lnSpc>
                <a:spcPct val="100000"/>
              </a:lnSpc>
              <a:spcBef>
                <a:spcPts val="0"/>
              </a:spcBef>
              <a:spcAft>
                <a:spcPts val="0"/>
              </a:spcAft>
              <a:buClr>
                <a:schemeClr val="accent1"/>
              </a:buClr>
              <a:buSzPts val="1800"/>
              <a:buNone/>
              <a:defRPr sz="1800">
                <a:solidFill>
                  <a:schemeClr val="accent1"/>
                </a:solidFill>
              </a:defRPr>
            </a:lvl5pPr>
            <a:lvl6pPr lvl="5" rtl="0" algn="ctr">
              <a:lnSpc>
                <a:spcPct val="100000"/>
              </a:lnSpc>
              <a:spcBef>
                <a:spcPts val="0"/>
              </a:spcBef>
              <a:spcAft>
                <a:spcPts val="0"/>
              </a:spcAft>
              <a:buClr>
                <a:schemeClr val="accent1"/>
              </a:buClr>
              <a:buSzPts val="1800"/>
              <a:buNone/>
              <a:defRPr sz="1800">
                <a:solidFill>
                  <a:schemeClr val="accent1"/>
                </a:solidFill>
              </a:defRPr>
            </a:lvl6pPr>
            <a:lvl7pPr lvl="6" rtl="0" algn="ctr">
              <a:lnSpc>
                <a:spcPct val="100000"/>
              </a:lnSpc>
              <a:spcBef>
                <a:spcPts val="0"/>
              </a:spcBef>
              <a:spcAft>
                <a:spcPts val="0"/>
              </a:spcAft>
              <a:buClr>
                <a:schemeClr val="accent1"/>
              </a:buClr>
              <a:buSzPts val="1800"/>
              <a:buNone/>
              <a:defRPr sz="1800">
                <a:solidFill>
                  <a:schemeClr val="accent1"/>
                </a:solidFill>
              </a:defRPr>
            </a:lvl7pPr>
            <a:lvl8pPr lvl="7" rtl="0" algn="ctr">
              <a:lnSpc>
                <a:spcPct val="100000"/>
              </a:lnSpc>
              <a:spcBef>
                <a:spcPts val="0"/>
              </a:spcBef>
              <a:spcAft>
                <a:spcPts val="0"/>
              </a:spcAft>
              <a:buClr>
                <a:schemeClr val="accent1"/>
              </a:buClr>
              <a:buSzPts val="1800"/>
              <a:buNone/>
              <a:defRPr sz="1800">
                <a:solidFill>
                  <a:schemeClr val="accent1"/>
                </a:solidFill>
              </a:defRPr>
            </a:lvl8pPr>
            <a:lvl9pPr lvl="8" rtl="0" algn="ctr">
              <a:lnSpc>
                <a:spcPct val="100000"/>
              </a:lnSpc>
              <a:spcBef>
                <a:spcPts val="0"/>
              </a:spcBef>
              <a:spcAft>
                <a:spcPts val="0"/>
              </a:spcAft>
              <a:buClr>
                <a:schemeClr val="accent1"/>
              </a:buClr>
              <a:buSzPts val="1800"/>
              <a:buNone/>
              <a:defRPr sz="1800">
                <a:solidFill>
                  <a:schemeClr val="accent1"/>
                </a:solidFill>
              </a:defRPr>
            </a:lvl9pPr>
          </a:lstStyle>
          <a:p/>
        </p:txBody>
      </p:sp>
      <p:sp>
        <p:nvSpPr>
          <p:cNvPr id="94" name="Google Shape;94;p1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p:cSld name="CAPTION_ONLY_1">
    <p:bg>
      <p:bgPr>
        <a:blipFill>
          <a:blip r:embed="rId2">
            <a:alphaModFix/>
          </a:blip>
          <a:stretch>
            <a:fillRect/>
          </a:stretch>
        </a:blipFill>
      </p:bgPr>
    </p:bg>
    <p:spTree>
      <p:nvGrpSpPr>
        <p:cNvPr id="95" name="Shape 95"/>
        <p:cNvGrpSpPr/>
        <p:nvPr/>
      </p:nvGrpSpPr>
      <p:grpSpPr>
        <a:xfrm>
          <a:off x="0" y="0"/>
          <a:ext cx="0" cy="0"/>
          <a:chOff x="0" y="0"/>
          <a:chExt cx="0" cy="0"/>
        </a:xfrm>
      </p:grpSpPr>
      <p:sp>
        <p:nvSpPr>
          <p:cNvPr id="96" name="Google Shape;96;p20"/>
          <p:cNvSpPr txBox="1"/>
          <p:nvPr>
            <p:ph type="title"/>
          </p:nvPr>
        </p:nvSpPr>
        <p:spPr>
          <a:xfrm>
            <a:off x="938500" y="445025"/>
            <a:ext cx="47022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97" name="Google Shape;97;p2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blipFill>
          <a:blip r:embed="rId2">
            <a:alphaModFix/>
          </a:blip>
          <a:stretch>
            <a:fillRect/>
          </a:stretch>
        </a:blipFill>
      </p:bgPr>
    </p:bg>
    <p:spTree>
      <p:nvGrpSpPr>
        <p:cNvPr id="12" name="Shape 12"/>
        <p:cNvGrpSpPr/>
        <p:nvPr/>
      </p:nvGrpSpPr>
      <p:grpSpPr>
        <a:xfrm>
          <a:off x="0" y="0"/>
          <a:ext cx="0" cy="0"/>
          <a:chOff x="0" y="0"/>
          <a:chExt cx="0" cy="0"/>
        </a:xfrm>
      </p:grpSpPr>
      <p:sp>
        <p:nvSpPr>
          <p:cNvPr id="13" name="Google Shape;13;p3"/>
          <p:cNvSpPr txBox="1"/>
          <p:nvPr>
            <p:ph type="title"/>
          </p:nvPr>
        </p:nvSpPr>
        <p:spPr>
          <a:xfrm>
            <a:off x="3762670" y="3177750"/>
            <a:ext cx="3068700" cy="598800"/>
          </a:xfrm>
          <a:prstGeom prst="rect">
            <a:avLst/>
          </a:prstGeom>
        </p:spPr>
        <p:txBody>
          <a:bodyPr anchorCtr="0" anchor="b"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4" name="Google Shape;14;p3"/>
          <p:cNvSpPr txBox="1"/>
          <p:nvPr>
            <p:ph hasCustomPrompt="1" idx="2" type="title"/>
          </p:nvPr>
        </p:nvSpPr>
        <p:spPr>
          <a:xfrm>
            <a:off x="1048270" y="3287500"/>
            <a:ext cx="2412900" cy="931500"/>
          </a:xfrm>
          <a:prstGeom prst="rect">
            <a:avLst/>
          </a:prstGeom>
          <a:effectLst>
            <a:outerShdw blurRad="114300" rotWithShape="0" algn="bl" dir="6360000" dist="28575">
              <a:schemeClr val="accent1">
                <a:alpha val="50000"/>
              </a:schemeClr>
            </a:outerShdw>
          </a:effectLst>
        </p:spPr>
        <p:txBody>
          <a:bodyPr anchorCtr="0" anchor="ctr" bIns="91425" lIns="91425" spcFirstLastPara="1" rIns="91425" wrap="square" tIns="91425">
            <a:noAutofit/>
          </a:bodyPr>
          <a:lstStyle>
            <a:lvl1pPr lvl="0" rtl="0" algn="r">
              <a:spcBef>
                <a:spcPts val="0"/>
              </a:spcBef>
              <a:spcAft>
                <a:spcPts val="0"/>
              </a:spcAft>
              <a:buClr>
                <a:schemeClr val="lt1"/>
              </a:buClr>
              <a:buSzPts val="6000"/>
              <a:buNone/>
              <a:defRPr sz="6000">
                <a:solidFill>
                  <a:schemeClr val="lt1"/>
                </a:solidFill>
              </a:defRPr>
            </a:lvl1pPr>
            <a:lvl2pPr lvl="1" rtl="0" algn="ctr">
              <a:spcBef>
                <a:spcPts val="0"/>
              </a:spcBef>
              <a:spcAft>
                <a:spcPts val="0"/>
              </a:spcAft>
              <a:buClr>
                <a:schemeClr val="lt1"/>
              </a:buClr>
              <a:buSzPts val="7200"/>
              <a:buNone/>
              <a:defRPr sz="7200">
                <a:solidFill>
                  <a:schemeClr val="lt1"/>
                </a:solidFill>
              </a:defRPr>
            </a:lvl2pPr>
            <a:lvl3pPr lvl="2" rtl="0" algn="ctr">
              <a:spcBef>
                <a:spcPts val="0"/>
              </a:spcBef>
              <a:spcAft>
                <a:spcPts val="0"/>
              </a:spcAft>
              <a:buClr>
                <a:schemeClr val="lt1"/>
              </a:buClr>
              <a:buSzPts val="7200"/>
              <a:buNone/>
              <a:defRPr sz="7200">
                <a:solidFill>
                  <a:schemeClr val="lt1"/>
                </a:solidFill>
              </a:defRPr>
            </a:lvl3pPr>
            <a:lvl4pPr lvl="3" rtl="0" algn="ctr">
              <a:spcBef>
                <a:spcPts val="0"/>
              </a:spcBef>
              <a:spcAft>
                <a:spcPts val="0"/>
              </a:spcAft>
              <a:buClr>
                <a:schemeClr val="lt1"/>
              </a:buClr>
              <a:buSzPts val="7200"/>
              <a:buNone/>
              <a:defRPr sz="7200">
                <a:solidFill>
                  <a:schemeClr val="lt1"/>
                </a:solidFill>
              </a:defRPr>
            </a:lvl4pPr>
            <a:lvl5pPr lvl="4" rtl="0" algn="ctr">
              <a:spcBef>
                <a:spcPts val="0"/>
              </a:spcBef>
              <a:spcAft>
                <a:spcPts val="0"/>
              </a:spcAft>
              <a:buClr>
                <a:schemeClr val="lt1"/>
              </a:buClr>
              <a:buSzPts val="7200"/>
              <a:buNone/>
              <a:defRPr sz="7200">
                <a:solidFill>
                  <a:schemeClr val="lt1"/>
                </a:solidFill>
              </a:defRPr>
            </a:lvl5pPr>
            <a:lvl6pPr lvl="5" rtl="0" algn="ctr">
              <a:spcBef>
                <a:spcPts val="0"/>
              </a:spcBef>
              <a:spcAft>
                <a:spcPts val="0"/>
              </a:spcAft>
              <a:buClr>
                <a:schemeClr val="lt1"/>
              </a:buClr>
              <a:buSzPts val="7200"/>
              <a:buNone/>
              <a:defRPr sz="7200">
                <a:solidFill>
                  <a:schemeClr val="lt1"/>
                </a:solidFill>
              </a:defRPr>
            </a:lvl6pPr>
            <a:lvl7pPr lvl="6" rtl="0" algn="ctr">
              <a:spcBef>
                <a:spcPts val="0"/>
              </a:spcBef>
              <a:spcAft>
                <a:spcPts val="0"/>
              </a:spcAft>
              <a:buClr>
                <a:schemeClr val="lt1"/>
              </a:buClr>
              <a:buSzPts val="7200"/>
              <a:buNone/>
              <a:defRPr sz="7200">
                <a:solidFill>
                  <a:schemeClr val="lt1"/>
                </a:solidFill>
              </a:defRPr>
            </a:lvl7pPr>
            <a:lvl8pPr lvl="7" rtl="0" algn="ctr">
              <a:spcBef>
                <a:spcPts val="0"/>
              </a:spcBef>
              <a:spcAft>
                <a:spcPts val="0"/>
              </a:spcAft>
              <a:buClr>
                <a:schemeClr val="lt1"/>
              </a:buClr>
              <a:buSzPts val="7200"/>
              <a:buNone/>
              <a:defRPr sz="7200">
                <a:solidFill>
                  <a:schemeClr val="lt1"/>
                </a:solidFill>
              </a:defRPr>
            </a:lvl8pPr>
            <a:lvl9pPr lvl="8" rtl="0" algn="ctr">
              <a:spcBef>
                <a:spcPts val="0"/>
              </a:spcBef>
              <a:spcAft>
                <a:spcPts val="0"/>
              </a:spcAft>
              <a:buClr>
                <a:schemeClr val="lt1"/>
              </a:buClr>
              <a:buSzPts val="7200"/>
              <a:buNone/>
              <a:defRPr sz="7200">
                <a:solidFill>
                  <a:schemeClr val="lt1"/>
                </a:solidFill>
              </a:defRPr>
            </a:lvl9pPr>
          </a:lstStyle>
          <a:p>
            <a:r>
              <a:t>xx%</a:t>
            </a:r>
          </a:p>
        </p:txBody>
      </p:sp>
      <p:sp>
        <p:nvSpPr>
          <p:cNvPr id="15" name="Google Shape;15;p3"/>
          <p:cNvSpPr txBox="1"/>
          <p:nvPr>
            <p:ph idx="1" type="subTitle"/>
          </p:nvPr>
        </p:nvSpPr>
        <p:spPr>
          <a:xfrm>
            <a:off x="3762670" y="3720650"/>
            <a:ext cx="3068700" cy="464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1"/>
              </a:buClr>
              <a:buSzPts val="1400"/>
              <a:buNone/>
              <a:defRPr sz="1400">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p:txBody>
      </p:sp>
      <p:sp>
        <p:nvSpPr>
          <p:cNvPr id="16" name="Google Shape;16;p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1">
  <p:cSld name="CAPTION_ONLY_1_1">
    <p:bg>
      <p:bgPr>
        <a:blipFill>
          <a:blip r:embed="rId2">
            <a:alphaModFix/>
          </a:blip>
          <a:stretch>
            <a:fillRect/>
          </a:stretch>
        </a:blipFill>
      </p:bgPr>
    </p:bg>
    <p:spTree>
      <p:nvGrpSpPr>
        <p:cNvPr id="98" name="Shape 98"/>
        <p:cNvGrpSpPr/>
        <p:nvPr/>
      </p:nvGrpSpPr>
      <p:grpSpPr>
        <a:xfrm>
          <a:off x="0" y="0"/>
          <a:ext cx="0" cy="0"/>
          <a:chOff x="0" y="0"/>
          <a:chExt cx="0" cy="0"/>
        </a:xfrm>
      </p:grpSpPr>
      <p:sp>
        <p:nvSpPr>
          <p:cNvPr id="99" name="Google Shape;99;p21"/>
          <p:cNvSpPr txBox="1"/>
          <p:nvPr>
            <p:ph type="title"/>
          </p:nvPr>
        </p:nvSpPr>
        <p:spPr>
          <a:xfrm>
            <a:off x="938500" y="445025"/>
            <a:ext cx="47022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00" name="Google Shape;100;p2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2">
  <p:cSld name="CAPTION_ONLY_1_1_1">
    <p:bg>
      <p:bgPr>
        <a:blipFill>
          <a:blip r:embed="rId2">
            <a:alphaModFix/>
          </a:blip>
          <a:stretch>
            <a:fillRect/>
          </a:stretch>
        </a:blipFill>
      </p:bgPr>
    </p:bg>
    <p:spTree>
      <p:nvGrpSpPr>
        <p:cNvPr id="101" name="Shape 101"/>
        <p:cNvGrpSpPr/>
        <p:nvPr/>
      </p:nvGrpSpPr>
      <p:grpSpPr>
        <a:xfrm>
          <a:off x="0" y="0"/>
          <a:ext cx="0" cy="0"/>
          <a:chOff x="0" y="0"/>
          <a:chExt cx="0" cy="0"/>
        </a:xfrm>
      </p:grpSpPr>
      <p:sp>
        <p:nvSpPr>
          <p:cNvPr id="102" name="Google Shape;102;p22"/>
          <p:cNvSpPr txBox="1"/>
          <p:nvPr>
            <p:ph type="title"/>
          </p:nvPr>
        </p:nvSpPr>
        <p:spPr>
          <a:xfrm>
            <a:off x="938500" y="445025"/>
            <a:ext cx="47022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03" name="Google Shape;103;p2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3">
  <p:cSld name="CAPTION_ONLY_1_1_1_2">
    <p:bg>
      <p:bgPr>
        <a:blipFill>
          <a:blip r:embed="rId2">
            <a:alphaModFix/>
          </a:blip>
          <a:stretch>
            <a:fillRect/>
          </a:stretch>
        </a:blipFill>
      </p:bgPr>
    </p:bg>
    <p:spTree>
      <p:nvGrpSpPr>
        <p:cNvPr id="104" name="Shape 104"/>
        <p:cNvGrpSpPr/>
        <p:nvPr/>
      </p:nvGrpSpPr>
      <p:grpSpPr>
        <a:xfrm>
          <a:off x="0" y="0"/>
          <a:ext cx="0" cy="0"/>
          <a:chOff x="0" y="0"/>
          <a:chExt cx="0" cy="0"/>
        </a:xfrm>
      </p:grpSpPr>
      <p:sp>
        <p:nvSpPr>
          <p:cNvPr id="105" name="Google Shape;105;p23"/>
          <p:cNvSpPr txBox="1"/>
          <p:nvPr>
            <p:ph type="title"/>
          </p:nvPr>
        </p:nvSpPr>
        <p:spPr>
          <a:xfrm>
            <a:off x="938500" y="445025"/>
            <a:ext cx="47022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06" name="Google Shape;106;p2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wo Lists">
  <p:cSld name="SECTION_TITLE_AND_DESCRIPTION_1_3">
    <p:bg>
      <p:bgPr>
        <a:blipFill>
          <a:blip r:embed="rId2">
            <a:alphaModFix/>
          </a:blip>
          <a:stretch>
            <a:fillRect/>
          </a:stretch>
        </a:blipFill>
      </p:bgPr>
    </p:bg>
    <p:spTree>
      <p:nvGrpSpPr>
        <p:cNvPr id="107" name="Shape 107"/>
        <p:cNvGrpSpPr/>
        <p:nvPr/>
      </p:nvGrpSpPr>
      <p:grpSpPr>
        <a:xfrm>
          <a:off x="0" y="0"/>
          <a:ext cx="0" cy="0"/>
          <a:chOff x="0" y="0"/>
          <a:chExt cx="0" cy="0"/>
        </a:xfrm>
      </p:grpSpPr>
      <p:sp>
        <p:nvSpPr>
          <p:cNvPr id="108" name="Google Shape;108;p24"/>
          <p:cNvSpPr txBox="1"/>
          <p:nvPr>
            <p:ph type="title"/>
          </p:nvPr>
        </p:nvSpPr>
        <p:spPr>
          <a:xfrm>
            <a:off x="938500" y="445025"/>
            <a:ext cx="49647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09" name="Google Shape;109;p24"/>
          <p:cNvSpPr txBox="1"/>
          <p:nvPr>
            <p:ph idx="1" type="body"/>
          </p:nvPr>
        </p:nvSpPr>
        <p:spPr>
          <a:xfrm>
            <a:off x="1067241" y="2651775"/>
            <a:ext cx="3258900" cy="17955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0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110" name="Google Shape;110;p24"/>
          <p:cNvSpPr txBox="1"/>
          <p:nvPr>
            <p:ph idx="2" type="body"/>
          </p:nvPr>
        </p:nvSpPr>
        <p:spPr>
          <a:xfrm>
            <a:off x="4673852" y="2651775"/>
            <a:ext cx="3258900" cy="17955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0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111" name="Google Shape;111;p24"/>
          <p:cNvSpPr txBox="1"/>
          <p:nvPr>
            <p:ph idx="3" type="title"/>
          </p:nvPr>
        </p:nvSpPr>
        <p:spPr>
          <a:xfrm>
            <a:off x="1213499" y="1955125"/>
            <a:ext cx="3258900" cy="5484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112" name="Google Shape;112;p24"/>
          <p:cNvSpPr txBox="1"/>
          <p:nvPr>
            <p:ph idx="4" type="title"/>
          </p:nvPr>
        </p:nvSpPr>
        <p:spPr>
          <a:xfrm>
            <a:off x="4820099" y="1955125"/>
            <a:ext cx="3258900" cy="5484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113" name="Google Shape;113;p2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Four Columns">
  <p:cSld name="TITLE_1_1_2">
    <p:bg>
      <p:bgPr>
        <a:blipFill>
          <a:blip r:embed="rId2">
            <a:alphaModFix/>
          </a:blip>
          <a:stretch>
            <a:fillRect/>
          </a:stretch>
        </a:blipFill>
      </p:bgPr>
    </p:bg>
    <p:spTree>
      <p:nvGrpSpPr>
        <p:cNvPr id="114" name="Shape 114"/>
        <p:cNvGrpSpPr/>
        <p:nvPr/>
      </p:nvGrpSpPr>
      <p:grpSpPr>
        <a:xfrm>
          <a:off x="0" y="0"/>
          <a:ext cx="0" cy="0"/>
          <a:chOff x="0" y="0"/>
          <a:chExt cx="0" cy="0"/>
        </a:xfrm>
      </p:grpSpPr>
      <p:sp>
        <p:nvSpPr>
          <p:cNvPr id="115" name="Google Shape;115;p25"/>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16" name="Google Shape;116;p25"/>
          <p:cNvSpPr txBox="1"/>
          <p:nvPr>
            <p:ph idx="2" type="title"/>
          </p:nvPr>
        </p:nvSpPr>
        <p:spPr>
          <a:xfrm>
            <a:off x="898386" y="3052625"/>
            <a:ext cx="16716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17" name="Google Shape;117;p25"/>
          <p:cNvSpPr txBox="1"/>
          <p:nvPr>
            <p:ph idx="1" type="subTitle"/>
          </p:nvPr>
        </p:nvSpPr>
        <p:spPr>
          <a:xfrm>
            <a:off x="898389" y="3558837"/>
            <a:ext cx="1671600" cy="115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18" name="Google Shape;118;p25"/>
          <p:cNvSpPr txBox="1"/>
          <p:nvPr>
            <p:ph idx="3" type="title"/>
          </p:nvPr>
        </p:nvSpPr>
        <p:spPr>
          <a:xfrm>
            <a:off x="2790261" y="3052625"/>
            <a:ext cx="16716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19" name="Google Shape;119;p25"/>
          <p:cNvSpPr txBox="1"/>
          <p:nvPr>
            <p:ph idx="4" type="subTitle"/>
          </p:nvPr>
        </p:nvSpPr>
        <p:spPr>
          <a:xfrm>
            <a:off x="2790264" y="3558837"/>
            <a:ext cx="1671600" cy="115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20" name="Google Shape;120;p25"/>
          <p:cNvSpPr txBox="1"/>
          <p:nvPr>
            <p:ph idx="5" type="title"/>
          </p:nvPr>
        </p:nvSpPr>
        <p:spPr>
          <a:xfrm>
            <a:off x="4682136" y="3052625"/>
            <a:ext cx="16716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21" name="Google Shape;121;p25"/>
          <p:cNvSpPr txBox="1"/>
          <p:nvPr>
            <p:ph idx="6" type="subTitle"/>
          </p:nvPr>
        </p:nvSpPr>
        <p:spPr>
          <a:xfrm>
            <a:off x="4682139" y="3558837"/>
            <a:ext cx="1671600" cy="115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22" name="Google Shape;122;p25"/>
          <p:cNvSpPr txBox="1"/>
          <p:nvPr>
            <p:ph idx="7" type="title"/>
          </p:nvPr>
        </p:nvSpPr>
        <p:spPr>
          <a:xfrm>
            <a:off x="6574011" y="3052625"/>
            <a:ext cx="16716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23" name="Google Shape;123;p25"/>
          <p:cNvSpPr txBox="1"/>
          <p:nvPr>
            <p:ph idx="8" type="subTitle"/>
          </p:nvPr>
        </p:nvSpPr>
        <p:spPr>
          <a:xfrm>
            <a:off x="6574014" y="3558837"/>
            <a:ext cx="1671600" cy="115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24" name="Google Shape;124;p2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Numbers">
  <p:cSld name="CAPTION_ONLY_1_1_1_1">
    <p:bg>
      <p:bgPr>
        <a:blipFill>
          <a:blip r:embed="rId2">
            <a:alphaModFix/>
          </a:blip>
          <a:stretch>
            <a:fillRect/>
          </a:stretch>
        </a:blipFill>
      </p:bgPr>
    </p:bg>
    <p:spTree>
      <p:nvGrpSpPr>
        <p:cNvPr id="125" name="Shape 125"/>
        <p:cNvGrpSpPr/>
        <p:nvPr/>
      </p:nvGrpSpPr>
      <p:grpSpPr>
        <a:xfrm>
          <a:off x="0" y="0"/>
          <a:ext cx="0" cy="0"/>
          <a:chOff x="0" y="0"/>
          <a:chExt cx="0" cy="0"/>
        </a:xfrm>
      </p:grpSpPr>
      <p:sp>
        <p:nvSpPr>
          <p:cNvPr id="126" name="Google Shape;126;p26"/>
          <p:cNvSpPr txBox="1"/>
          <p:nvPr>
            <p:ph hasCustomPrompt="1" type="title"/>
          </p:nvPr>
        </p:nvSpPr>
        <p:spPr>
          <a:xfrm>
            <a:off x="4996800" y="661843"/>
            <a:ext cx="31593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4800"/>
              <a:buNone/>
              <a:defRPr sz="48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27" name="Google Shape;127;p26"/>
          <p:cNvSpPr txBox="1"/>
          <p:nvPr>
            <p:ph idx="1" type="subTitle"/>
          </p:nvPr>
        </p:nvSpPr>
        <p:spPr>
          <a:xfrm>
            <a:off x="4911000" y="1265850"/>
            <a:ext cx="3330900" cy="417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2100"/>
              <a:buNone/>
              <a:defRPr sz="2100">
                <a:solidFill>
                  <a:schemeClr val="accent1"/>
                </a:solidFill>
              </a:defRPr>
            </a:lvl2pPr>
            <a:lvl3pPr lvl="2" rtl="0" algn="ctr">
              <a:lnSpc>
                <a:spcPct val="100000"/>
              </a:lnSpc>
              <a:spcBef>
                <a:spcPts val="0"/>
              </a:spcBef>
              <a:spcAft>
                <a:spcPts val="0"/>
              </a:spcAft>
              <a:buClr>
                <a:schemeClr val="accent1"/>
              </a:buClr>
              <a:buSzPts val="2100"/>
              <a:buNone/>
              <a:defRPr sz="2100">
                <a:solidFill>
                  <a:schemeClr val="accent1"/>
                </a:solidFill>
              </a:defRPr>
            </a:lvl3pPr>
            <a:lvl4pPr lvl="3" rtl="0" algn="ctr">
              <a:lnSpc>
                <a:spcPct val="100000"/>
              </a:lnSpc>
              <a:spcBef>
                <a:spcPts val="0"/>
              </a:spcBef>
              <a:spcAft>
                <a:spcPts val="0"/>
              </a:spcAft>
              <a:buClr>
                <a:schemeClr val="accent1"/>
              </a:buClr>
              <a:buSzPts val="2100"/>
              <a:buNone/>
              <a:defRPr sz="2100">
                <a:solidFill>
                  <a:schemeClr val="accent1"/>
                </a:solidFill>
              </a:defRPr>
            </a:lvl4pPr>
            <a:lvl5pPr lvl="4" rtl="0" algn="ctr">
              <a:lnSpc>
                <a:spcPct val="100000"/>
              </a:lnSpc>
              <a:spcBef>
                <a:spcPts val="0"/>
              </a:spcBef>
              <a:spcAft>
                <a:spcPts val="0"/>
              </a:spcAft>
              <a:buClr>
                <a:schemeClr val="accent1"/>
              </a:buClr>
              <a:buSzPts val="2100"/>
              <a:buNone/>
              <a:defRPr sz="2100">
                <a:solidFill>
                  <a:schemeClr val="accent1"/>
                </a:solidFill>
              </a:defRPr>
            </a:lvl5pPr>
            <a:lvl6pPr lvl="5" rtl="0" algn="ctr">
              <a:lnSpc>
                <a:spcPct val="100000"/>
              </a:lnSpc>
              <a:spcBef>
                <a:spcPts val="0"/>
              </a:spcBef>
              <a:spcAft>
                <a:spcPts val="0"/>
              </a:spcAft>
              <a:buClr>
                <a:schemeClr val="accent1"/>
              </a:buClr>
              <a:buSzPts val="2100"/>
              <a:buNone/>
              <a:defRPr sz="2100">
                <a:solidFill>
                  <a:schemeClr val="accent1"/>
                </a:solidFill>
              </a:defRPr>
            </a:lvl6pPr>
            <a:lvl7pPr lvl="6" rtl="0" algn="ctr">
              <a:lnSpc>
                <a:spcPct val="100000"/>
              </a:lnSpc>
              <a:spcBef>
                <a:spcPts val="0"/>
              </a:spcBef>
              <a:spcAft>
                <a:spcPts val="0"/>
              </a:spcAft>
              <a:buClr>
                <a:schemeClr val="accent1"/>
              </a:buClr>
              <a:buSzPts val="2100"/>
              <a:buNone/>
              <a:defRPr sz="2100">
                <a:solidFill>
                  <a:schemeClr val="accent1"/>
                </a:solidFill>
              </a:defRPr>
            </a:lvl7pPr>
            <a:lvl8pPr lvl="7" rtl="0" algn="ctr">
              <a:lnSpc>
                <a:spcPct val="100000"/>
              </a:lnSpc>
              <a:spcBef>
                <a:spcPts val="0"/>
              </a:spcBef>
              <a:spcAft>
                <a:spcPts val="0"/>
              </a:spcAft>
              <a:buClr>
                <a:schemeClr val="accent1"/>
              </a:buClr>
              <a:buSzPts val="2100"/>
              <a:buNone/>
              <a:defRPr sz="2100">
                <a:solidFill>
                  <a:schemeClr val="accent1"/>
                </a:solidFill>
              </a:defRPr>
            </a:lvl8pPr>
            <a:lvl9pPr lvl="8" rtl="0" algn="ctr">
              <a:lnSpc>
                <a:spcPct val="100000"/>
              </a:lnSpc>
              <a:spcBef>
                <a:spcPts val="0"/>
              </a:spcBef>
              <a:spcAft>
                <a:spcPts val="0"/>
              </a:spcAft>
              <a:buClr>
                <a:schemeClr val="accent1"/>
              </a:buClr>
              <a:buSzPts val="2100"/>
              <a:buNone/>
              <a:defRPr sz="2100">
                <a:solidFill>
                  <a:schemeClr val="accent1"/>
                </a:solidFill>
              </a:defRPr>
            </a:lvl9pPr>
          </a:lstStyle>
          <a:p/>
        </p:txBody>
      </p:sp>
      <p:sp>
        <p:nvSpPr>
          <p:cNvPr id="128" name="Google Shape;128;p26"/>
          <p:cNvSpPr txBox="1"/>
          <p:nvPr>
            <p:ph hasCustomPrompt="1" idx="2" type="title"/>
          </p:nvPr>
        </p:nvSpPr>
        <p:spPr>
          <a:xfrm>
            <a:off x="4996800" y="2099193"/>
            <a:ext cx="31593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4800"/>
              <a:buNone/>
              <a:defRPr sz="48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29" name="Google Shape;129;p26"/>
          <p:cNvSpPr txBox="1"/>
          <p:nvPr>
            <p:ph idx="3" type="subTitle"/>
          </p:nvPr>
        </p:nvSpPr>
        <p:spPr>
          <a:xfrm>
            <a:off x="4911000" y="2703200"/>
            <a:ext cx="3330900" cy="417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2100"/>
              <a:buNone/>
              <a:defRPr sz="2100">
                <a:solidFill>
                  <a:schemeClr val="accent1"/>
                </a:solidFill>
              </a:defRPr>
            </a:lvl2pPr>
            <a:lvl3pPr lvl="2" rtl="0" algn="ctr">
              <a:lnSpc>
                <a:spcPct val="100000"/>
              </a:lnSpc>
              <a:spcBef>
                <a:spcPts val="0"/>
              </a:spcBef>
              <a:spcAft>
                <a:spcPts val="0"/>
              </a:spcAft>
              <a:buClr>
                <a:schemeClr val="accent1"/>
              </a:buClr>
              <a:buSzPts val="2100"/>
              <a:buNone/>
              <a:defRPr sz="2100">
                <a:solidFill>
                  <a:schemeClr val="accent1"/>
                </a:solidFill>
              </a:defRPr>
            </a:lvl3pPr>
            <a:lvl4pPr lvl="3" rtl="0" algn="ctr">
              <a:lnSpc>
                <a:spcPct val="100000"/>
              </a:lnSpc>
              <a:spcBef>
                <a:spcPts val="0"/>
              </a:spcBef>
              <a:spcAft>
                <a:spcPts val="0"/>
              </a:spcAft>
              <a:buClr>
                <a:schemeClr val="accent1"/>
              </a:buClr>
              <a:buSzPts val="2100"/>
              <a:buNone/>
              <a:defRPr sz="2100">
                <a:solidFill>
                  <a:schemeClr val="accent1"/>
                </a:solidFill>
              </a:defRPr>
            </a:lvl4pPr>
            <a:lvl5pPr lvl="4" rtl="0" algn="ctr">
              <a:lnSpc>
                <a:spcPct val="100000"/>
              </a:lnSpc>
              <a:spcBef>
                <a:spcPts val="0"/>
              </a:spcBef>
              <a:spcAft>
                <a:spcPts val="0"/>
              </a:spcAft>
              <a:buClr>
                <a:schemeClr val="accent1"/>
              </a:buClr>
              <a:buSzPts val="2100"/>
              <a:buNone/>
              <a:defRPr sz="2100">
                <a:solidFill>
                  <a:schemeClr val="accent1"/>
                </a:solidFill>
              </a:defRPr>
            </a:lvl5pPr>
            <a:lvl6pPr lvl="5" rtl="0" algn="ctr">
              <a:lnSpc>
                <a:spcPct val="100000"/>
              </a:lnSpc>
              <a:spcBef>
                <a:spcPts val="0"/>
              </a:spcBef>
              <a:spcAft>
                <a:spcPts val="0"/>
              </a:spcAft>
              <a:buClr>
                <a:schemeClr val="accent1"/>
              </a:buClr>
              <a:buSzPts val="2100"/>
              <a:buNone/>
              <a:defRPr sz="2100">
                <a:solidFill>
                  <a:schemeClr val="accent1"/>
                </a:solidFill>
              </a:defRPr>
            </a:lvl6pPr>
            <a:lvl7pPr lvl="6" rtl="0" algn="ctr">
              <a:lnSpc>
                <a:spcPct val="100000"/>
              </a:lnSpc>
              <a:spcBef>
                <a:spcPts val="0"/>
              </a:spcBef>
              <a:spcAft>
                <a:spcPts val="0"/>
              </a:spcAft>
              <a:buClr>
                <a:schemeClr val="accent1"/>
              </a:buClr>
              <a:buSzPts val="2100"/>
              <a:buNone/>
              <a:defRPr sz="2100">
                <a:solidFill>
                  <a:schemeClr val="accent1"/>
                </a:solidFill>
              </a:defRPr>
            </a:lvl7pPr>
            <a:lvl8pPr lvl="7" rtl="0" algn="ctr">
              <a:lnSpc>
                <a:spcPct val="100000"/>
              </a:lnSpc>
              <a:spcBef>
                <a:spcPts val="0"/>
              </a:spcBef>
              <a:spcAft>
                <a:spcPts val="0"/>
              </a:spcAft>
              <a:buClr>
                <a:schemeClr val="accent1"/>
              </a:buClr>
              <a:buSzPts val="2100"/>
              <a:buNone/>
              <a:defRPr sz="2100">
                <a:solidFill>
                  <a:schemeClr val="accent1"/>
                </a:solidFill>
              </a:defRPr>
            </a:lvl8pPr>
            <a:lvl9pPr lvl="8" rtl="0" algn="ctr">
              <a:lnSpc>
                <a:spcPct val="100000"/>
              </a:lnSpc>
              <a:spcBef>
                <a:spcPts val="0"/>
              </a:spcBef>
              <a:spcAft>
                <a:spcPts val="0"/>
              </a:spcAft>
              <a:buClr>
                <a:schemeClr val="accent1"/>
              </a:buClr>
              <a:buSzPts val="2100"/>
              <a:buNone/>
              <a:defRPr sz="2100">
                <a:solidFill>
                  <a:schemeClr val="accent1"/>
                </a:solidFill>
              </a:defRPr>
            </a:lvl9pPr>
          </a:lstStyle>
          <a:p/>
        </p:txBody>
      </p:sp>
      <p:sp>
        <p:nvSpPr>
          <p:cNvPr id="130" name="Google Shape;130;p26"/>
          <p:cNvSpPr txBox="1"/>
          <p:nvPr>
            <p:ph hasCustomPrompt="1" idx="4" type="title"/>
          </p:nvPr>
        </p:nvSpPr>
        <p:spPr>
          <a:xfrm>
            <a:off x="4996800" y="3536543"/>
            <a:ext cx="31593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4800"/>
              <a:buNone/>
              <a:defRPr sz="48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31" name="Google Shape;131;p26"/>
          <p:cNvSpPr txBox="1"/>
          <p:nvPr>
            <p:ph idx="5" type="subTitle"/>
          </p:nvPr>
        </p:nvSpPr>
        <p:spPr>
          <a:xfrm>
            <a:off x="4911000" y="4140550"/>
            <a:ext cx="3330900" cy="417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2100"/>
              <a:buNone/>
              <a:defRPr sz="2100">
                <a:solidFill>
                  <a:schemeClr val="accent1"/>
                </a:solidFill>
              </a:defRPr>
            </a:lvl2pPr>
            <a:lvl3pPr lvl="2" rtl="0" algn="ctr">
              <a:lnSpc>
                <a:spcPct val="100000"/>
              </a:lnSpc>
              <a:spcBef>
                <a:spcPts val="0"/>
              </a:spcBef>
              <a:spcAft>
                <a:spcPts val="0"/>
              </a:spcAft>
              <a:buClr>
                <a:schemeClr val="accent1"/>
              </a:buClr>
              <a:buSzPts val="2100"/>
              <a:buNone/>
              <a:defRPr sz="2100">
                <a:solidFill>
                  <a:schemeClr val="accent1"/>
                </a:solidFill>
              </a:defRPr>
            </a:lvl3pPr>
            <a:lvl4pPr lvl="3" rtl="0" algn="ctr">
              <a:lnSpc>
                <a:spcPct val="100000"/>
              </a:lnSpc>
              <a:spcBef>
                <a:spcPts val="0"/>
              </a:spcBef>
              <a:spcAft>
                <a:spcPts val="0"/>
              </a:spcAft>
              <a:buClr>
                <a:schemeClr val="accent1"/>
              </a:buClr>
              <a:buSzPts val="2100"/>
              <a:buNone/>
              <a:defRPr sz="2100">
                <a:solidFill>
                  <a:schemeClr val="accent1"/>
                </a:solidFill>
              </a:defRPr>
            </a:lvl4pPr>
            <a:lvl5pPr lvl="4" rtl="0" algn="ctr">
              <a:lnSpc>
                <a:spcPct val="100000"/>
              </a:lnSpc>
              <a:spcBef>
                <a:spcPts val="0"/>
              </a:spcBef>
              <a:spcAft>
                <a:spcPts val="0"/>
              </a:spcAft>
              <a:buClr>
                <a:schemeClr val="accent1"/>
              </a:buClr>
              <a:buSzPts val="2100"/>
              <a:buNone/>
              <a:defRPr sz="2100">
                <a:solidFill>
                  <a:schemeClr val="accent1"/>
                </a:solidFill>
              </a:defRPr>
            </a:lvl5pPr>
            <a:lvl6pPr lvl="5" rtl="0" algn="ctr">
              <a:lnSpc>
                <a:spcPct val="100000"/>
              </a:lnSpc>
              <a:spcBef>
                <a:spcPts val="0"/>
              </a:spcBef>
              <a:spcAft>
                <a:spcPts val="0"/>
              </a:spcAft>
              <a:buClr>
                <a:schemeClr val="accent1"/>
              </a:buClr>
              <a:buSzPts val="2100"/>
              <a:buNone/>
              <a:defRPr sz="2100">
                <a:solidFill>
                  <a:schemeClr val="accent1"/>
                </a:solidFill>
              </a:defRPr>
            </a:lvl6pPr>
            <a:lvl7pPr lvl="6" rtl="0" algn="ctr">
              <a:lnSpc>
                <a:spcPct val="100000"/>
              </a:lnSpc>
              <a:spcBef>
                <a:spcPts val="0"/>
              </a:spcBef>
              <a:spcAft>
                <a:spcPts val="0"/>
              </a:spcAft>
              <a:buClr>
                <a:schemeClr val="accent1"/>
              </a:buClr>
              <a:buSzPts val="2100"/>
              <a:buNone/>
              <a:defRPr sz="2100">
                <a:solidFill>
                  <a:schemeClr val="accent1"/>
                </a:solidFill>
              </a:defRPr>
            </a:lvl7pPr>
            <a:lvl8pPr lvl="7" rtl="0" algn="ctr">
              <a:lnSpc>
                <a:spcPct val="100000"/>
              </a:lnSpc>
              <a:spcBef>
                <a:spcPts val="0"/>
              </a:spcBef>
              <a:spcAft>
                <a:spcPts val="0"/>
              </a:spcAft>
              <a:buClr>
                <a:schemeClr val="accent1"/>
              </a:buClr>
              <a:buSzPts val="2100"/>
              <a:buNone/>
              <a:defRPr sz="2100">
                <a:solidFill>
                  <a:schemeClr val="accent1"/>
                </a:solidFill>
              </a:defRPr>
            </a:lvl8pPr>
            <a:lvl9pPr lvl="8" rtl="0" algn="ctr">
              <a:lnSpc>
                <a:spcPct val="100000"/>
              </a:lnSpc>
              <a:spcBef>
                <a:spcPts val="0"/>
              </a:spcBef>
              <a:spcAft>
                <a:spcPts val="0"/>
              </a:spcAft>
              <a:buClr>
                <a:schemeClr val="accent1"/>
              </a:buClr>
              <a:buSzPts val="2100"/>
              <a:buNone/>
              <a:defRPr sz="2100">
                <a:solidFill>
                  <a:schemeClr val="accent1"/>
                </a:solidFill>
              </a:defRPr>
            </a:lvl9pPr>
          </a:lstStyle>
          <a:p/>
        </p:txBody>
      </p:sp>
      <p:sp>
        <p:nvSpPr>
          <p:cNvPr id="132" name="Google Shape;132;p2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ix Columns  ">
  <p:cSld name="SECTION_TITLE_AND_DESCRIPTION_1_1_1">
    <p:bg>
      <p:bgPr>
        <a:blipFill>
          <a:blip r:embed="rId2">
            <a:alphaModFix/>
          </a:blip>
          <a:stretch>
            <a:fillRect/>
          </a:stretch>
        </a:blipFill>
      </p:bgPr>
    </p:bg>
    <p:spTree>
      <p:nvGrpSpPr>
        <p:cNvPr id="133" name="Shape 133"/>
        <p:cNvGrpSpPr/>
        <p:nvPr/>
      </p:nvGrpSpPr>
      <p:grpSpPr>
        <a:xfrm>
          <a:off x="0" y="0"/>
          <a:ext cx="0" cy="0"/>
          <a:chOff x="0" y="0"/>
          <a:chExt cx="0" cy="0"/>
        </a:xfrm>
      </p:grpSpPr>
      <p:sp>
        <p:nvSpPr>
          <p:cNvPr id="134" name="Google Shape;134;p27"/>
          <p:cNvSpPr txBox="1"/>
          <p:nvPr>
            <p:ph type="title"/>
          </p:nvPr>
        </p:nvSpPr>
        <p:spPr>
          <a:xfrm>
            <a:off x="3538497" y="1818541"/>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35" name="Google Shape;135;p27"/>
          <p:cNvSpPr txBox="1"/>
          <p:nvPr>
            <p:ph idx="1" type="subTitle"/>
          </p:nvPr>
        </p:nvSpPr>
        <p:spPr>
          <a:xfrm>
            <a:off x="3538498" y="2324765"/>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36" name="Google Shape;136;p27"/>
          <p:cNvSpPr txBox="1"/>
          <p:nvPr>
            <p:ph idx="2" type="title"/>
          </p:nvPr>
        </p:nvSpPr>
        <p:spPr>
          <a:xfrm>
            <a:off x="6028553" y="1818541"/>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37" name="Google Shape;137;p27"/>
          <p:cNvSpPr txBox="1"/>
          <p:nvPr>
            <p:ph idx="3" type="subTitle"/>
          </p:nvPr>
        </p:nvSpPr>
        <p:spPr>
          <a:xfrm>
            <a:off x="6028552" y="2324765"/>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38" name="Google Shape;138;p27"/>
          <p:cNvSpPr txBox="1"/>
          <p:nvPr>
            <p:ph idx="4"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39" name="Google Shape;139;p27"/>
          <p:cNvSpPr txBox="1"/>
          <p:nvPr>
            <p:ph idx="5" type="title"/>
          </p:nvPr>
        </p:nvSpPr>
        <p:spPr>
          <a:xfrm>
            <a:off x="1048447" y="1818541"/>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40" name="Google Shape;140;p27"/>
          <p:cNvSpPr txBox="1"/>
          <p:nvPr>
            <p:ph idx="6" type="subTitle"/>
          </p:nvPr>
        </p:nvSpPr>
        <p:spPr>
          <a:xfrm>
            <a:off x="1048450" y="2324765"/>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41" name="Google Shape;141;p27"/>
          <p:cNvSpPr txBox="1"/>
          <p:nvPr>
            <p:ph idx="7" type="title"/>
          </p:nvPr>
        </p:nvSpPr>
        <p:spPr>
          <a:xfrm>
            <a:off x="3538497" y="332503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42" name="Google Shape;142;p27"/>
          <p:cNvSpPr txBox="1"/>
          <p:nvPr>
            <p:ph idx="8" type="subTitle"/>
          </p:nvPr>
        </p:nvSpPr>
        <p:spPr>
          <a:xfrm>
            <a:off x="3538498" y="3831259"/>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43" name="Google Shape;143;p27"/>
          <p:cNvSpPr txBox="1"/>
          <p:nvPr>
            <p:ph idx="9" type="title"/>
          </p:nvPr>
        </p:nvSpPr>
        <p:spPr>
          <a:xfrm>
            <a:off x="6028553" y="332503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44" name="Google Shape;144;p27"/>
          <p:cNvSpPr txBox="1"/>
          <p:nvPr>
            <p:ph idx="13" type="subTitle"/>
          </p:nvPr>
        </p:nvSpPr>
        <p:spPr>
          <a:xfrm>
            <a:off x="6028552" y="3831259"/>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45" name="Google Shape;145;p27"/>
          <p:cNvSpPr txBox="1"/>
          <p:nvPr>
            <p:ph idx="14" type="title"/>
          </p:nvPr>
        </p:nvSpPr>
        <p:spPr>
          <a:xfrm>
            <a:off x="1048447" y="332503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46" name="Google Shape;146;p27"/>
          <p:cNvSpPr txBox="1"/>
          <p:nvPr>
            <p:ph idx="15" type="subTitle"/>
          </p:nvPr>
        </p:nvSpPr>
        <p:spPr>
          <a:xfrm>
            <a:off x="1048450" y="3831259"/>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47" name="Google Shape;147;p2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Four Columns 1">
  <p:cSld name="TITLE_1_1_2_1">
    <p:bg>
      <p:bgPr>
        <a:blipFill>
          <a:blip r:embed="rId2">
            <a:alphaModFix/>
          </a:blip>
          <a:stretch>
            <a:fillRect/>
          </a:stretch>
        </a:blipFill>
      </p:bgPr>
    </p:bg>
    <p:spTree>
      <p:nvGrpSpPr>
        <p:cNvPr id="148" name="Shape 148"/>
        <p:cNvGrpSpPr/>
        <p:nvPr/>
      </p:nvGrpSpPr>
      <p:grpSpPr>
        <a:xfrm>
          <a:off x="0" y="0"/>
          <a:ext cx="0" cy="0"/>
          <a:chOff x="0" y="0"/>
          <a:chExt cx="0" cy="0"/>
        </a:xfrm>
      </p:grpSpPr>
      <p:sp>
        <p:nvSpPr>
          <p:cNvPr id="149" name="Google Shape;149;p28"/>
          <p:cNvSpPr txBox="1"/>
          <p:nvPr>
            <p:ph type="title"/>
          </p:nvPr>
        </p:nvSpPr>
        <p:spPr>
          <a:xfrm>
            <a:off x="938500" y="445025"/>
            <a:ext cx="50436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50" name="Google Shape;150;p28"/>
          <p:cNvSpPr txBox="1"/>
          <p:nvPr>
            <p:ph idx="2" type="title"/>
          </p:nvPr>
        </p:nvSpPr>
        <p:spPr>
          <a:xfrm>
            <a:off x="1338238" y="2359825"/>
            <a:ext cx="2727600" cy="375600"/>
          </a:xfrm>
          <a:prstGeom prst="rect">
            <a:avLst/>
          </a:prstGeom>
        </p:spPr>
        <p:txBody>
          <a:bodyPr anchorCtr="0" anchor="t" bIns="91425" lIns="91425" spcFirstLastPara="1" rIns="91425" wrap="square" tIns="91425">
            <a:noAutofit/>
          </a:bodyPr>
          <a:lstStyle>
            <a:lvl1pPr lvl="0" rtl="0" algn="r">
              <a:spcBef>
                <a:spcPts val="0"/>
              </a:spcBef>
              <a:spcAft>
                <a:spcPts val="0"/>
              </a:spcAft>
              <a:buClr>
                <a:schemeClr val="lt1"/>
              </a:buClr>
              <a:buSzPts val="1400"/>
              <a:buNone/>
              <a:defRPr sz="1400">
                <a:solidFill>
                  <a:schemeClr val="lt1"/>
                </a:solidFill>
              </a:defRPr>
            </a:lvl1pPr>
            <a:lvl2pPr lvl="1" rtl="0" algn="r">
              <a:spcBef>
                <a:spcPts val="0"/>
              </a:spcBef>
              <a:spcAft>
                <a:spcPts val="0"/>
              </a:spcAft>
              <a:buClr>
                <a:schemeClr val="lt1"/>
              </a:buClr>
              <a:buSzPts val="4200"/>
              <a:buNone/>
              <a:defRPr sz="4200">
                <a:solidFill>
                  <a:schemeClr val="lt1"/>
                </a:solidFill>
              </a:defRPr>
            </a:lvl2pPr>
            <a:lvl3pPr lvl="2" rtl="0" algn="r">
              <a:spcBef>
                <a:spcPts val="0"/>
              </a:spcBef>
              <a:spcAft>
                <a:spcPts val="0"/>
              </a:spcAft>
              <a:buClr>
                <a:schemeClr val="lt1"/>
              </a:buClr>
              <a:buSzPts val="4200"/>
              <a:buNone/>
              <a:defRPr sz="4200">
                <a:solidFill>
                  <a:schemeClr val="lt1"/>
                </a:solidFill>
              </a:defRPr>
            </a:lvl3pPr>
            <a:lvl4pPr lvl="3" rtl="0" algn="r">
              <a:spcBef>
                <a:spcPts val="0"/>
              </a:spcBef>
              <a:spcAft>
                <a:spcPts val="0"/>
              </a:spcAft>
              <a:buClr>
                <a:schemeClr val="lt1"/>
              </a:buClr>
              <a:buSzPts val="4200"/>
              <a:buNone/>
              <a:defRPr sz="4200">
                <a:solidFill>
                  <a:schemeClr val="lt1"/>
                </a:solidFill>
              </a:defRPr>
            </a:lvl4pPr>
            <a:lvl5pPr lvl="4" rtl="0" algn="r">
              <a:spcBef>
                <a:spcPts val="0"/>
              </a:spcBef>
              <a:spcAft>
                <a:spcPts val="0"/>
              </a:spcAft>
              <a:buClr>
                <a:schemeClr val="lt1"/>
              </a:buClr>
              <a:buSzPts val="4200"/>
              <a:buNone/>
              <a:defRPr sz="4200">
                <a:solidFill>
                  <a:schemeClr val="lt1"/>
                </a:solidFill>
              </a:defRPr>
            </a:lvl5pPr>
            <a:lvl6pPr lvl="5" rtl="0" algn="r">
              <a:spcBef>
                <a:spcPts val="0"/>
              </a:spcBef>
              <a:spcAft>
                <a:spcPts val="0"/>
              </a:spcAft>
              <a:buClr>
                <a:schemeClr val="lt1"/>
              </a:buClr>
              <a:buSzPts val="4200"/>
              <a:buNone/>
              <a:defRPr sz="4200">
                <a:solidFill>
                  <a:schemeClr val="lt1"/>
                </a:solidFill>
              </a:defRPr>
            </a:lvl6pPr>
            <a:lvl7pPr lvl="6" rtl="0" algn="r">
              <a:spcBef>
                <a:spcPts val="0"/>
              </a:spcBef>
              <a:spcAft>
                <a:spcPts val="0"/>
              </a:spcAft>
              <a:buClr>
                <a:schemeClr val="lt1"/>
              </a:buClr>
              <a:buSzPts val="4200"/>
              <a:buNone/>
              <a:defRPr sz="4200">
                <a:solidFill>
                  <a:schemeClr val="lt1"/>
                </a:solidFill>
              </a:defRPr>
            </a:lvl7pPr>
            <a:lvl8pPr lvl="7" rtl="0" algn="r">
              <a:spcBef>
                <a:spcPts val="0"/>
              </a:spcBef>
              <a:spcAft>
                <a:spcPts val="0"/>
              </a:spcAft>
              <a:buClr>
                <a:schemeClr val="lt1"/>
              </a:buClr>
              <a:buSzPts val="4200"/>
              <a:buNone/>
              <a:defRPr sz="4200">
                <a:solidFill>
                  <a:schemeClr val="lt1"/>
                </a:solidFill>
              </a:defRPr>
            </a:lvl8pPr>
            <a:lvl9pPr lvl="8" rtl="0" algn="r">
              <a:spcBef>
                <a:spcPts val="0"/>
              </a:spcBef>
              <a:spcAft>
                <a:spcPts val="0"/>
              </a:spcAft>
              <a:buClr>
                <a:schemeClr val="lt1"/>
              </a:buClr>
              <a:buSzPts val="4200"/>
              <a:buNone/>
              <a:defRPr sz="4200">
                <a:solidFill>
                  <a:schemeClr val="lt1"/>
                </a:solidFill>
              </a:defRPr>
            </a:lvl9pPr>
          </a:lstStyle>
          <a:p/>
        </p:txBody>
      </p:sp>
      <p:sp>
        <p:nvSpPr>
          <p:cNvPr id="151" name="Google Shape;151;p28"/>
          <p:cNvSpPr txBox="1"/>
          <p:nvPr>
            <p:ph idx="1" type="subTitle"/>
          </p:nvPr>
        </p:nvSpPr>
        <p:spPr>
          <a:xfrm>
            <a:off x="1338238" y="1713051"/>
            <a:ext cx="2727600" cy="605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lt1"/>
              </a:buClr>
              <a:buSzPts val="1600"/>
              <a:buNone/>
              <a:defRPr sz="1600">
                <a:solidFill>
                  <a:schemeClr val="lt1"/>
                </a:solidFill>
              </a:defRPr>
            </a:lvl1pPr>
            <a:lvl2pPr lvl="1" rtl="0" algn="r">
              <a:lnSpc>
                <a:spcPct val="100000"/>
              </a:lnSpc>
              <a:spcBef>
                <a:spcPts val="0"/>
              </a:spcBef>
              <a:spcAft>
                <a:spcPts val="0"/>
              </a:spcAft>
              <a:buClr>
                <a:schemeClr val="lt1"/>
              </a:buClr>
              <a:buSzPts val="1600"/>
              <a:buNone/>
              <a:defRPr sz="1600">
                <a:solidFill>
                  <a:schemeClr val="lt1"/>
                </a:solidFill>
              </a:defRPr>
            </a:lvl2pPr>
            <a:lvl3pPr lvl="2" rtl="0" algn="r">
              <a:lnSpc>
                <a:spcPct val="100000"/>
              </a:lnSpc>
              <a:spcBef>
                <a:spcPts val="0"/>
              </a:spcBef>
              <a:spcAft>
                <a:spcPts val="0"/>
              </a:spcAft>
              <a:buClr>
                <a:schemeClr val="lt1"/>
              </a:buClr>
              <a:buSzPts val="1600"/>
              <a:buNone/>
              <a:defRPr sz="1600">
                <a:solidFill>
                  <a:schemeClr val="lt1"/>
                </a:solidFill>
              </a:defRPr>
            </a:lvl3pPr>
            <a:lvl4pPr lvl="3" rtl="0" algn="r">
              <a:lnSpc>
                <a:spcPct val="100000"/>
              </a:lnSpc>
              <a:spcBef>
                <a:spcPts val="0"/>
              </a:spcBef>
              <a:spcAft>
                <a:spcPts val="0"/>
              </a:spcAft>
              <a:buClr>
                <a:schemeClr val="lt1"/>
              </a:buClr>
              <a:buSzPts val="1600"/>
              <a:buNone/>
              <a:defRPr sz="1600">
                <a:solidFill>
                  <a:schemeClr val="lt1"/>
                </a:solidFill>
              </a:defRPr>
            </a:lvl4pPr>
            <a:lvl5pPr lvl="4" rtl="0" algn="r">
              <a:lnSpc>
                <a:spcPct val="100000"/>
              </a:lnSpc>
              <a:spcBef>
                <a:spcPts val="0"/>
              </a:spcBef>
              <a:spcAft>
                <a:spcPts val="0"/>
              </a:spcAft>
              <a:buClr>
                <a:schemeClr val="lt1"/>
              </a:buClr>
              <a:buSzPts val="1600"/>
              <a:buNone/>
              <a:defRPr sz="1600">
                <a:solidFill>
                  <a:schemeClr val="lt1"/>
                </a:solidFill>
              </a:defRPr>
            </a:lvl5pPr>
            <a:lvl6pPr lvl="5" rtl="0" algn="r">
              <a:lnSpc>
                <a:spcPct val="100000"/>
              </a:lnSpc>
              <a:spcBef>
                <a:spcPts val="0"/>
              </a:spcBef>
              <a:spcAft>
                <a:spcPts val="0"/>
              </a:spcAft>
              <a:buClr>
                <a:schemeClr val="lt1"/>
              </a:buClr>
              <a:buSzPts val="1600"/>
              <a:buNone/>
              <a:defRPr sz="1600">
                <a:solidFill>
                  <a:schemeClr val="lt1"/>
                </a:solidFill>
              </a:defRPr>
            </a:lvl6pPr>
            <a:lvl7pPr lvl="6" rtl="0" algn="r">
              <a:lnSpc>
                <a:spcPct val="100000"/>
              </a:lnSpc>
              <a:spcBef>
                <a:spcPts val="0"/>
              </a:spcBef>
              <a:spcAft>
                <a:spcPts val="0"/>
              </a:spcAft>
              <a:buClr>
                <a:schemeClr val="lt1"/>
              </a:buClr>
              <a:buSzPts val="1600"/>
              <a:buNone/>
              <a:defRPr sz="1600">
                <a:solidFill>
                  <a:schemeClr val="lt1"/>
                </a:solidFill>
              </a:defRPr>
            </a:lvl7pPr>
            <a:lvl8pPr lvl="7" rtl="0" algn="r">
              <a:lnSpc>
                <a:spcPct val="100000"/>
              </a:lnSpc>
              <a:spcBef>
                <a:spcPts val="0"/>
              </a:spcBef>
              <a:spcAft>
                <a:spcPts val="0"/>
              </a:spcAft>
              <a:buClr>
                <a:schemeClr val="lt1"/>
              </a:buClr>
              <a:buSzPts val="1600"/>
              <a:buNone/>
              <a:defRPr sz="1600">
                <a:solidFill>
                  <a:schemeClr val="lt1"/>
                </a:solidFill>
              </a:defRPr>
            </a:lvl8pPr>
            <a:lvl9pPr lvl="8" rtl="0" algn="r">
              <a:lnSpc>
                <a:spcPct val="100000"/>
              </a:lnSpc>
              <a:spcBef>
                <a:spcPts val="0"/>
              </a:spcBef>
              <a:spcAft>
                <a:spcPts val="0"/>
              </a:spcAft>
              <a:buClr>
                <a:schemeClr val="lt1"/>
              </a:buClr>
              <a:buSzPts val="1600"/>
              <a:buNone/>
              <a:defRPr sz="1600">
                <a:solidFill>
                  <a:schemeClr val="lt1"/>
                </a:solidFill>
              </a:defRPr>
            </a:lvl9pPr>
          </a:lstStyle>
          <a:p/>
        </p:txBody>
      </p:sp>
      <p:sp>
        <p:nvSpPr>
          <p:cNvPr id="152" name="Google Shape;152;p28"/>
          <p:cNvSpPr txBox="1"/>
          <p:nvPr>
            <p:ph idx="3" type="title"/>
          </p:nvPr>
        </p:nvSpPr>
        <p:spPr>
          <a:xfrm>
            <a:off x="1338238" y="3988950"/>
            <a:ext cx="2727600" cy="375600"/>
          </a:xfrm>
          <a:prstGeom prst="rect">
            <a:avLst/>
          </a:prstGeom>
        </p:spPr>
        <p:txBody>
          <a:bodyPr anchorCtr="0" anchor="t" bIns="91425" lIns="91425" spcFirstLastPara="1" rIns="91425" wrap="square" tIns="91425">
            <a:noAutofit/>
          </a:bodyPr>
          <a:lstStyle>
            <a:lvl1pPr lvl="0" rtl="0" algn="r">
              <a:spcBef>
                <a:spcPts val="0"/>
              </a:spcBef>
              <a:spcAft>
                <a:spcPts val="0"/>
              </a:spcAft>
              <a:buClr>
                <a:schemeClr val="lt1"/>
              </a:buClr>
              <a:buSzPts val="1400"/>
              <a:buNone/>
              <a:defRPr sz="1400">
                <a:solidFill>
                  <a:schemeClr val="lt1"/>
                </a:solidFill>
              </a:defRPr>
            </a:lvl1pPr>
            <a:lvl2pPr lvl="1" rtl="0" algn="r">
              <a:spcBef>
                <a:spcPts val="0"/>
              </a:spcBef>
              <a:spcAft>
                <a:spcPts val="0"/>
              </a:spcAft>
              <a:buClr>
                <a:schemeClr val="lt1"/>
              </a:buClr>
              <a:buSzPts val="4200"/>
              <a:buNone/>
              <a:defRPr sz="4200">
                <a:solidFill>
                  <a:schemeClr val="lt1"/>
                </a:solidFill>
              </a:defRPr>
            </a:lvl2pPr>
            <a:lvl3pPr lvl="2" rtl="0" algn="r">
              <a:spcBef>
                <a:spcPts val="0"/>
              </a:spcBef>
              <a:spcAft>
                <a:spcPts val="0"/>
              </a:spcAft>
              <a:buClr>
                <a:schemeClr val="lt1"/>
              </a:buClr>
              <a:buSzPts val="4200"/>
              <a:buNone/>
              <a:defRPr sz="4200">
                <a:solidFill>
                  <a:schemeClr val="lt1"/>
                </a:solidFill>
              </a:defRPr>
            </a:lvl3pPr>
            <a:lvl4pPr lvl="3" rtl="0" algn="r">
              <a:spcBef>
                <a:spcPts val="0"/>
              </a:spcBef>
              <a:spcAft>
                <a:spcPts val="0"/>
              </a:spcAft>
              <a:buClr>
                <a:schemeClr val="lt1"/>
              </a:buClr>
              <a:buSzPts val="4200"/>
              <a:buNone/>
              <a:defRPr sz="4200">
                <a:solidFill>
                  <a:schemeClr val="lt1"/>
                </a:solidFill>
              </a:defRPr>
            </a:lvl4pPr>
            <a:lvl5pPr lvl="4" rtl="0" algn="r">
              <a:spcBef>
                <a:spcPts val="0"/>
              </a:spcBef>
              <a:spcAft>
                <a:spcPts val="0"/>
              </a:spcAft>
              <a:buClr>
                <a:schemeClr val="lt1"/>
              </a:buClr>
              <a:buSzPts val="4200"/>
              <a:buNone/>
              <a:defRPr sz="4200">
                <a:solidFill>
                  <a:schemeClr val="lt1"/>
                </a:solidFill>
              </a:defRPr>
            </a:lvl5pPr>
            <a:lvl6pPr lvl="5" rtl="0" algn="r">
              <a:spcBef>
                <a:spcPts val="0"/>
              </a:spcBef>
              <a:spcAft>
                <a:spcPts val="0"/>
              </a:spcAft>
              <a:buClr>
                <a:schemeClr val="lt1"/>
              </a:buClr>
              <a:buSzPts val="4200"/>
              <a:buNone/>
              <a:defRPr sz="4200">
                <a:solidFill>
                  <a:schemeClr val="lt1"/>
                </a:solidFill>
              </a:defRPr>
            </a:lvl6pPr>
            <a:lvl7pPr lvl="6" rtl="0" algn="r">
              <a:spcBef>
                <a:spcPts val="0"/>
              </a:spcBef>
              <a:spcAft>
                <a:spcPts val="0"/>
              </a:spcAft>
              <a:buClr>
                <a:schemeClr val="lt1"/>
              </a:buClr>
              <a:buSzPts val="4200"/>
              <a:buNone/>
              <a:defRPr sz="4200">
                <a:solidFill>
                  <a:schemeClr val="lt1"/>
                </a:solidFill>
              </a:defRPr>
            </a:lvl7pPr>
            <a:lvl8pPr lvl="7" rtl="0" algn="r">
              <a:spcBef>
                <a:spcPts val="0"/>
              </a:spcBef>
              <a:spcAft>
                <a:spcPts val="0"/>
              </a:spcAft>
              <a:buClr>
                <a:schemeClr val="lt1"/>
              </a:buClr>
              <a:buSzPts val="4200"/>
              <a:buNone/>
              <a:defRPr sz="4200">
                <a:solidFill>
                  <a:schemeClr val="lt1"/>
                </a:solidFill>
              </a:defRPr>
            </a:lvl8pPr>
            <a:lvl9pPr lvl="8" rtl="0" algn="r">
              <a:spcBef>
                <a:spcPts val="0"/>
              </a:spcBef>
              <a:spcAft>
                <a:spcPts val="0"/>
              </a:spcAft>
              <a:buClr>
                <a:schemeClr val="lt1"/>
              </a:buClr>
              <a:buSzPts val="4200"/>
              <a:buNone/>
              <a:defRPr sz="4200">
                <a:solidFill>
                  <a:schemeClr val="lt1"/>
                </a:solidFill>
              </a:defRPr>
            </a:lvl9pPr>
          </a:lstStyle>
          <a:p/>
        </p:txBody>
      </p:sp>
      <p:sp>
        <p:nvSpPr>
          <p:cNvPr id="153" name="Google Shape;153;p28"/>
          <p:cNvSpPr txBox="1"/>
          <p:nvPr>
            <p:ph idx="4" type="subTitle"/>
          </p:nvPr>
        </p:nvSpPr>
        <p:spPr>
          <a:xfrm>
            <a:off x="1338238" y="3342176"/>
            <a:ext cx="2727600" cy="605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lt1"/>
              </a:buClr>
              <a:buSzPts val="1600"/>
              <a:buNone/>
              <a:defRPr sz="1600">
                <a:solidFill>
                  <a:schemeClr val="lt1"/>
                </a:solidFill>
              </a:defRPr>
            </a:lvl1pPr>
            <a:lvl2pPr lvl="1" rtl="0" algn="r">
              <a:lnSpc>
                <a:spcPct val="100000"/>
              </a:lnSpc>
              <a:spcBef>
                <a:spcPts val="0"/>
              </a:spcBef>
              <a:spcAft>
                <a:spcPts val="0"/>
              </a:spcAft>
              <a:buClr>
                <a:schemeClr val="lt1"/>
              </a:buClr>
              <a:buSzPts val="1600"/>
              <a:buNone/>
              <a:defRPr sz="1600">
                <a:solidFill>
                  <a:schemeClr val="lt1"/>
                </a:solidFill>
              </a:defRPr>
            </a:lvl2pPr>
            <a:lvl3pPr lvl="2" rtl="0" algn="r">
              <a:lnSpc>
                <a:spcPct val="100000"/>
              </a:lnSpc>
              <a:spcBef>
                <a:spcPts val="0"/>
              </a:spcBef>
              <a:spcAft>
                <a:spcPts val="0"/>
              </a:spcAft>
              <a:buClr>
                <a:schemeClr val="lt1"/>
              </a:buClr>
              <a:buSzPts val="1600"/>
              <a:buNone/>
              <a:defRPr sz="1600">
                <a:solidFill>
                  <a:schemeClr val="lt1"/>
                </a:solidFill>
              </a:defRPr>
            </a:lvl3pPr>
            <a:lvl4pPr lvl="3" rtl="0" algn="r">
              <a:lnSpc>
                <a:spcPct val="100000"/>
              </a:lnSpc>
              <a:spcBef>
                <a:spcPts val="0"/>
              </a:spcBef>
              <a:spcAft>
                <a:spcPts val="0"/>
              </a:spcAft>
              <a:buClr>
                <a:schemeClr val="lt1"/>
              </a:buClr>
              <a:buSzPts val="1600"/>
              <a:buNone/>
              <a:defRPr sz="1600">
                <a:solidFill>
                  <a:schemeClr val="lt1"/>
                </a:solidFill>
              </a:defRPr>
            </a:lvl4pPr>
            <a:lvl5pPr lvl="4" rtl="0" algn="r">
              <a:lnSpc>
                <a:spcPct val="100000"/>
              </a:lnSpc>
              <a:spcBef>
                <a:spcPts val="0"/>
              </a:spcBef>
              <a:spcAft>
                <a:spcPts val="0"/>
              </a:spcAft>
              <a:buClr>
                <a:schemeClr val="lt1"/>
              </a:buClr>
              <a:buSzPts val="1600"/>
              <a:buNone/>
              <a:defRPr sz="1600">
                <a:solidFill>
                  <a:schemeClr val="lt1"/>
                </a:solidFill>
              </a:defRPr>
            </a:lvl5pPr>
            <a:lvl6pPr lvl="5" rtl="0" algn="r">
              <a:lnSpc>
                <a:spcPct val="100000"/>
              </a:lnSpc>
              <a:spcBef>
                <a:spcPts val="0"/>
              </a:spcBef>
              <a:spcAft>
                <a:spcPts val="0"/>
              </a:spcAft>
              <a:buClr>
                <a:schemeClr val="lt1"/>
              </a:buClr>
              <a:buSzPts val="1600"/>
              <a:buNone/>
              <a:defRPr sz="1600">
                <a:solidFill>
                  <a:schemeClr val="lt1"/>
                </a:solidFill>
              </a:defRPr>
            </a:lvl6pPr>
            <a:lvl7pPr lvl="6" rtl="0" algn="r">
              <a:lnSpc>
                <a:spcPct val="100000"/>
              </a:lnSpc>
              <a:spcBef>
                <a:spcPts val="0"/>
              </a:spcBef>
              <a:spcAft>
                <a:spcPts val="0"/>
              </a:spcAft>
              <a:buClr>
                <a:schemeClr val="lt1"/>
              </a:buClr>
              <a:buSzPts val="1600"/>
              <a:buNone/>
              <a:defRPr sz="1600">
                <a:solidFill>
                  <a:schemeClr val="lt1"/>
                </a:solidFill>
              </a:defRPr>
            </a:lvl7pPr>
            <a:lvl8pPr lvl="7" rtl="0" algn="r">
              <a:lnSpc>
                <a:spcPct val="100000"/>
              </a:lnSpc>
              <a:spcBef>
                <a:spcPts val="0"/>
              </a:spcBef>
              <a:spcAft>
                <a:spcPts val="0"/>
              </a:spcAft>
              <a:buClr>
                <a:schemeClr val="lt1"/>
              </a:buClr>
              <a:buSzPts val="1600"/>
              <a:buNone/>
              <a:defRPr sz="1600">
                <a:solidFill>
                  <a:schemeClr val="lt1"/>
                </a:solidFill>
              </a:defRPr>
            </a:lvl8pPr>
            <a:lvl9pPr lvl="8" rtl="0" algn="r">
              <a:lnSpc>
                <a:spcPct val="100000"/>
              </a:lnSpc>
              <a:spcBef>
                <a:spcPts val="0"/>
              </a:spcBef>
              <a:spcAft>
                <a:spcPts val="0"/>
              </a:spcAft>
              <a:buClr>
                <a:schemeClr val="lt1"/>
              </a:buClr>
              <a:buSzPts val="1600"/>
              <a:buNone/>
              <a:defRPr sz="1600">
                <a:solidFill>
                  <a:schemeClr val="lt1"/>
                </a:solidFill>
              </a:defRPr>
            </a:lvl9pPr>
          </a:lstStyle>
          <a:p/>
        </p:txBody>
      </p:sp>
      <p:sp>
        <p:nvSpPr>
          <p:cNvPr id="154" name="Google Shape;154;p28"/>
          <p:cNvSpPr txBox="1"/>
          <p:nvPr>
            <p:ph idx="5" type="title"/>
          </p:nvPr>
        </p:nvSpPr>
        <p:spPr>
          <a:xfrm>
            <a:off x="5078163" y="2359825"/>
            <a:ext cx="2727600" cy="375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1400"/>
              <a:buNone/>
              <a:defRPr sz="14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155" name="Google Shape;155;p28"/>
          <p:cNvSpPr txBox="1"/>
          <p:nvPr>
            <p:ph idx="6" type="subTitle"/>
          </p:nvPr>
        </p:nvSpPr>
        <p:spPr>
          <a:xfrm>
            <a:off x="5078163" y="1713051"/>
            <a:ext cx="2727600" cy="605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p:txBody>
      </p:sp>
      <p:sp>
        <p:nvSpPr>
          <p:cNvPr id="156" name="Google Shape;156;p28"/>
          <p:cNvSpPr txBox="1"/>
          <p:nvPr>
            <p:ph idx="7" type="title"/>
          </p:nvPr>
        </p:nvSpPr>
        <p:spPr>
          <a:xfrm>
            <a:off x="5078163" y="3988950"/>
            <a:ext cx="2727600" cy="375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1400"/>
              <a:buNone/>
              <a:defRPr sz="14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157" name="Google Shape;157;p28"/>
          <p:cNvSpPr txBox="1"/>
          <p:nvPr>
            <p:ph idx="8" type="subTitle"/>
          </p:nvPr>
        </p:nvSpPr>
        <p:spPr>
          <a:xfrm>
            <a:off x="5078163" y="3342176"/>
            <a:ext cx="2727600" cy="605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p:txBody>
      </p:sp>
      <p:sp>
        <p:nvSpPr>
          <p:cNvPr id="158" name="Google Shape;158;p2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p:cSld name="SECTION_TITLE_AND_DESCRIPTION_1_2">
    <p:bg>
      <p:bgPr>
        <a:blipFill>
          <a:blip r:embed="rId2">
            <a:alphaModFix/>
          </a:blip>
          <a:stretch>
            <a:fillRect/>
          </a:stretch>
        </a:blipFill>
      </p:bgPr>
    </p:bg>
    <p:spTree>
      <p:nvGrpSpPr>
        <p:cNvPr id="159" name="Shape 159"/>
        <p:cNvGrpSpPr/>
        <p:nvPr/>
      </p:nvGrpSpPr>
      <p:grpSpPr>
        <a:xfrm>
          <a:off x="0" y="0"/>
          <a:ext cx="0" cy="0"/>
          <a:chOff x="0" y="0"/>
          <a:chExt cx="0" cy="0"/>
        </a:xfrm>
      </p:grpSpPr>
      <p:sp>
        <p:nvSpPr>
          <p:cNvPr id="160" name="Google Shape;160;p29"/>
          <p:cNvSpPr txBox="1"/>
          <p:nvPr>
            <p:ph idx="1" type="subTitle"/>
          </p:nvPr>
        </p:nvSpPr>
        <p:spPr>
          <a:xfrm>
            <a:off x="5817050" y="2435925"/>
            <a:ext cx="2556300" cy="2048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
        <p:nvSpPr>
          <p:cNvPr id="161" name="Google Shape;161;p29"/>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62" name="Google Shape;162;p2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1">
  <p:cSld name="TITLE_ONLY_1">
    <p:bg>
      <p:bgPr>
        <a:blipFill>
          <a:blip r:embed="rId2">
            <a:alphaModFix/>
          </a:blip>
          <a:stretch>
            <a:fillRect/>
          </a:stretch>
        </a:blipFill>
      </p:bgPr>
    </p:bg>
    <p:spTree>
      <p:nvGrpSpPr>
        <p:cNvPr id="163" name="Shape 163"/>
        <p:cNvGrpSpPr/>
        <p:nvPr/>
      </p:nvGrpSpPr>
      <p:grpSpPr>
        <a:xfrm>
          <a:off x="0" y="0"/>
          <a:ext cx="0" cy="0"/>
          <a:chOff x="0" y="0"/>
          <a:chExt cx="0" cy="0"/>
        </a:xfrm>
      </p:grpSpPr>
      <p:sp>
        <p:nvSpPr>
          <p:cNvPr id="164" name="Google Shape;164;p30"/>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65" name="Google Shape;165;p30"/>
          <p:cNvSpPr txBox="1"/>
          <p:nvPr>
            <p:ph idx="1" type="subTitle"/>
          </p:nvPr>
        </p:nvSpPr>
        <p:spPr>
          <a:xfrm>
            <a:off x="938500" y="2435925"/>
            <a:ext cx="2556300" cy="2048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
        <p:nvSpPr>
          <p:cNvPr id="166" name="Google Shape;166;p3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17" name="Shape 17"/>
        <p:cNvGrpSpPr/>
        <p:nvPr/>
      </p:nvGrpSpPr>
      <p:grpSpPr>
        <a:xfrm>
          <a:off x="0" y="0"/>
          <a:ext cx="0" cy="0"/>
          <a:chOff x="0" y="0"/>
          <a:chExt cx="0" cy="0"/>
        </a:xfrm>
      </p:grpSpPr>
      <p:sp>
        <p:nvSpPr>
          <p:cNvPr id="18" name="Google Shape;18;p4"/>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1"/>
              </a:buClr>
              <a:buSzPts val="2400"/>
              <a:buNone/>
              <a:defRPr sz="2400">
                <a:solidFill>
                  <a:schemeClr val="accen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19" name="Google Shape;19;p4"/>
          <p:cNvSpPr txBox="1"/>
          <p:nvPr>
            <p:ph idx="1" type="body"/>
          </p:nvPr>
        </p:nvSpPr>
        <p:spPr>
          <a:xfrm>
            <a:off x="938500" y="1659275"/>
            <a:ext cx="4946400" cy="27609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Clr>
                <a:schemeClr val="lt1"/>
              </a:buClr>
              <a:buSzPts val="1400"/>
              <a:buChar char="●"/>
              <a:defRPr sz="1400">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20" name="Google Shape;20;p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2">
  <p:cSld name="CAPTION_ONLY_2">
    <p:bg>
      <p:bgPr>
        <a:blipFill>
          <a:blip r:embed="rId2">
            <a:alphaModFix/>
          </a:blip>
          <a:stretch>
            <a:fillRect/>
          </a:stretch>
        </a:blipFill>
      </p:bgPr>
    </p:bg>
    <p:spTree>
      <p:nvGrpSpPr>
        <p:cNvPr id="167" name="Shape 167"/>
        <p:cNvGrpSpPr/>
        <p:nvPr/>
      </p:nvGrpSpPr>
      <p:grpSpPr>
        <a:xfrm>
          <a:off x="0" y="0"/>
          <a:ext cx="0" cy="0"/>
          <a:chOff x="0" y="0"/>
          <a:chExt cx="0" cy="0"/>
        </a:xfrm>
      </p:grpSpPr>
      <p:sp>
        <p:nvSpPr>
          <p:cNvPr id="168" name="Google Shape;168;p31"/>
          <p:cNvSpPr txBox="1"/>
          <p:nvPr>
            <p:ph type="title"/>
          </p:nvPr>
        </p:nvSpPr>
        <p:spPr>
          <a:xfrm>
            <a:off x="938500" y="445025"/>
            <a:ext cx="57357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69" name="Google Shape;169;p31"/>
          <p:cNvSpPr txBox="1"/>
          <p:nvPr>
            <p:ph idx="1" type="subTitle"/>
          </p:nvPr>
        </p:nvSpPr>
        <p:spPr>
          <a:xfrm>
            <a:off x="5817050" y="2435925"/>
            <a:ext cx="2556300" cy="2048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
        <p:nvSpPr>
          <p:cNvPr id="170" name="Google Shape;170;p3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p:cSld name="SECTION_HEADER_2">
    <p:bg>
      <p:bgPr>
        <a:blipFill>
          <a:blip r:embed="rId2">
            <a:alphaModFix/>
          </a:blip>
          <a:stretch>
            <a:fillRect/>
          </a:stretch>
        </a:blipFill>
      </p:bgPr>
    </p:bg>
    <p:spTree>
      <p:nvGrpSpPr>
        <p:cNvPr id="171" name="Shape 171"/>
        <p:cNvGrpSpPr/>
        <p:nvPr/>
      </p:nvGrpSpPr>
      <p:grpSpPr>
        <a:xfrm>
          <a:off x="0" y="0"/>
          <a:ext cx="0" cy="0"/>
          <a:chOff x="0" y="0"/>
          <a:chExt cx="0" cy="0"/>
        </a:xfrm>
      </p:grpSpPr>
      <p:sp>
        <p:nvSpPr>
          <p:cNvPr id="172" name="Google Shape;172;p32"/>
          <p:cNvSpPr txBox="1"/>
          <p:nvPr>
            <p:ph type="title"/>
          </p:nvPr>
        </p:nvSpPr>
        <p:spPr>
          <a:xfrm>
            <a:off x="2062800" y="2442050"/>
            <a:ext cx="5018400" cy="5988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73" name="Google Shape;173;p32"/>
          <p:cNvSpPr txBox="1"/>
          <p:nvPr>
            <p:ph idx="1" type="subTitle"/>
          </p:nvPr>
        </p:nvSpPr>
        <p:spPr>
          <a:xfrm>
            <a:off x="2896500" y="3391325"/>
            <a:ext cx="3351000" cy="1197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
        <p:nvSpPr>
          <p:cNvPr id="174" name="Google Shape;174;p3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 Credits">
  <p:cSld name="SECTION_HEADER_1">
    <p:bg>
      <p:bgPr>
        <a:blipFill>
          <a:blip r:embed="rId2">
            <a:alphaModFix/>
          </a:blip>
          <a:stretch>
            <a:fillRect/>
          </a:stretch>
        </a:blipFill>
      </p:bgPr>
    </p:bg>
    <p:spTree>
      <p:nvGrpSpPr>
        <p:cNvPr id="175" name="Shape 175"/>
        <p:cNvGrpSpPr/>
        <p:nvPr/>
      </p:nvGrpSpPr>
      <p:grpSpPr>
        <a:xfrm>
          <a:off x="0" y="0"/>
          <a:ext cx="0" cy="0"/>
          <a:chOff x="0" y="0"/>
          <a:chExt cx="0" cy="0"/>
        </a:xfrm>
      </p:grpSpPr>
      <p:sp>
        <p:nvSpPr>
          <p:cNvPr id="176" name="Google Shape;176;p33"/>
          <p:cNvSpPr txBox="1"/>
          <p:nvPr>
            <p:ph type="title"/>
          </p:nvPr>
        </p:nvSpPr>
        <p:spPr>
          <a:xfrm>
            <a:off x="924870" y="760375"/>
            <a:ext cx="3068700" cy="5988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77" name="Google Shape;177;p33"/>
          <p:cNvSpPr txBox="1"/>
          <p:nvPr>
            <p:ph idx="1" type="subTitle"/>
          </p:nvPr>
        </p:nvSpPr>
        <p:spPr>
          <a:xfrm>
            <a:off x="924875" y="1684275"/>
            <a:ext cx="3305400" cy="1092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1"/>
              </a:buClr>
              <a:buSzPts val="1400"/>
              <a:buNone/>
              <a:defRPr sz="1400">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p:txBody>
      </p:sp>
      <p:sp>
        <p:nvSpPr>
          <p:cNvPr id="178" name="Google Shape;178;p33"/>
          <p:cNvSpPr txBox="1"/>
          <p:nvPr/>
        </p:nvSpPr>
        <p:spPr>
          <a:xfrm>
            <a:off x="924875" y="3570000"/>
            <a:ext cx="3305400" cy="666900"/>
          </a:xfrm>
          <a:prstGeom prst="rect">
            <a:avLst/>
          </a:prstGeom>
          <a:noFill/>
          <a:ln>
            <a:noFill/>
          </a:ln>
        </p:spPr>
        <p:txBody>
          <a:bodyPr anchorCtr="0" anchor="t" bIns="91425" lIns="91425" spcFirstLastPara="1" rIns="91425" wrap="square" tIns="91425">
            <a:noAutofit/>
          </a:bodyPr>
          <a:lstStyle/>
          <a:p>
            <a:pPr indent="0" lvl="0" marL="0" rtl="0" algn="l">
              <a:spcBef>
                <a:spcPts val="300"/>
              </a:spcBef>
              <a:spcAft>
                <a:spcPts val="0"/>
              </a:spcAft>
              <a:buNone/>
            </a:pPr>
            <a:r>
              <a:rPr lang="en" sz="1000">
                <a:solidFill>
                  <a:schemeClr val="accent1"/>
                </a:solidFill>
                <a:latin typeface="Montserrat Medium"/>
                <a:ea typeface="Montserrat Medium"/>
                <a:cs typeface="Montserrat Medium"/>
                <a:sym typeface="Montserrat Medium"/>
              </a:rPr>
              <a:t>CREDITS: This presentation template was created by </a:t>
            </a:r>
            <a:r>
              <a:rPr lang="en" sz="1000">
                <a:solidFill>
                  <a:schemeClr val="accent1"/>
                </a:solidFill>
                <a:uFill>
                  <a:noFill/>
                </a:uFill>
                <a:latin typeface="Montserrat Medium"/>
                <a:ea typeface="Montserrat Medium"/>
                <a:cs typeface="Montserrat Medium"/>
                <a:sym typeface="Montserrat Medium"/>
                <a:hlinkClick r:id="rId3">
                  <a:extLst>
                    <a:ext uri="{A12FA001-AC4F-418D-AE19-62706E023703}">
                      <ahyp:hlinkClr val="tx"/>
                    </a:ext>
                  </a:extLst>
                </a:hlinkClick>
              </a:rPr>
              <a:t>Slidesgo</a:t>
            </a:r>
            <a:r>
              <a:rPr lang="en" sz="1000">
                <a:solidFill>
                  <a:schemeClr val="accent1"/>
                </a:solidFill>
                <a:latin typeface="Montserrat Medium"/>
                <a:ea typeface="Montserrat Medium"/>
                <a:cs typeface="Montserrat Medium"/>
                <a:sym typeface="Montserrat Medium"/>
              </a:rPr>
              <a:t>, including icons by </a:t>
            </a:r>
            <a:r>
              <a:rPr lang="en" sz="1000">
                <a:solidFill>
                  <a:schemeClr val="accent1"/>
                </a:solidFill>
                <a:uFill>
                  <a:noFill/>
                </a:uFill>
                <a:latin typeface="Montserrat Medium"/>
                <a:ea typeface="Montserrat Medium"/>
                <a:cs typeface="Montserrat Medium"/>
                <a:sym typeface="Montserrat Medium"/>
                <a:hlinkClick r:id="rId4">
                  <a:extLst>
                    <a:ext uri="{A12FA001-AC4F-418D-AE19-62706E023703}">
                      <ahyp:hlinkClr val="tx"/>
                    </a:ext>
                  </a:extLst>
                </a:hlinkClick>
              </a:rPr>
              <a:t>Flaticon</a:t>
            </a:r>
            <a:r>
              <a:rPr lang="en" sz="1000">
                <a:solidFill>
                  <a:schemeClr val="accent1"/>
                </a:solidFill>
                <a:latin typeface="Montserrat Medium"/>
                <a:ea typeface="Montserrat Medium"/>
                <a:cs typeface="Montserrat Medium"/>
                <a:sym typeface="Montserrat Medium"/>
              </a:rPr>
              <a:t>, and infographics &amp; images by </a:t>
            </a:r>
            <a:r>
              <a:rPr lang="en" sz="1000">
                <a:solidFill>
                  <a:schemeClr val="accent1"/>
                </a:solidFill>
                <a:uFill>
                  <a:noFill/>
                </a:uFill>
                <a:latin typeface="Montserrat Medium"/>
                <a:ea typeface="Montserrat Medium"/>
                <a:cs typeface="Montserrat Medium"/>
                <a:sym typeface="Montserrat Medium"/>
                <a:hlinkClick r:id="rId5">
                  <a:extLst>
                    <a:ext uri="{A12FA001-AC4F-418D-AE19-62706E023703}">
                      <ahyp:hlinkClr val="tx"/>
                    </a:ext>
                  </a:extLst>
                </a:hlinkClick>
              </a:rPr>
              <a:t>Freepik</a:t>
            </a:r>
            <a:r>
              <a:rPr lang="en" sz="1000">
                <a:solidFill>
                  <a:schemeClr val="accent1"/>
                </a:solidFill>
                <a:latin typeface="Montserrat Medium"/>
                <a:ea typeface="Montserrat Medium"/>
                <a:cs typeface="Montserrat Medium"/>
                <a:sym typeface="Montserrat Medium"/>
              </a:rPr>
              <a:t>. </a:t>
            </a:r>
            <a:endParaRPr sz="1000">
              <a:solidFill>
                <a:schemeClr val="accent1"/>
              </a:solidFill>
              <a:latin typeface="Montserrat Medium"/>
              <a:ea typeface="Montserrat Medium"/>
              <a:cs typeface="Montserrat Medium"/>
              <a:sym typeface="Montserrat Medium"/>
            </a:endParaRPr>
          </a:p>
          <a:p>
            <a:pPr indent="0" lvl="0" marL="0" rtl="0" algn="l">
              <a:spcBef>
                <a:spcPts val="300"/>
              </a:spcBef>
              <a:spcAft>
                <a:spcPts val="0"/>
              </a:spcAft>
              <a:buNone/>
            </a:pPr>
            <a:r>
              <a:t/>
            </a:r>
            <a:endParaRPr sz="1000">
              <a:solidFill>
                <a:schemeClr val="accent1"/>
              </a:solidFill>
              <a:latin typeface="Montserrat Medium"/>
              <a:ea typeface="Montserrat Medium"/>
              <a:cs typeface="Montserrat Medium"/>
              <a:sym typeface="Montserrat Medium"/>
            </a:endParaRPr>
          </a:p>
        </p:txBody>
      </p:sp>
      <p:sp>
        <p:nvSpPr>
          <p:cNvPr id="179" name="Google Shape;179;p3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ullet points 1">
  <p:cSld name="SECTION_TITLE_AND_DESCRIPTION_1_1_2">
    <p:bg>
      <p:bgPr>
        <a:blipFill>
          <a:blip r:embed="rId2">
            <a:alphaModFix/>
          </a:blip>
          <a:stretch>
            <a:fillRect/>
          </a:stretch>
        </a:blipFill>
      </p:bgPr>
    </p:bg>
    <p:spTree>
      <p:nvGrpSpPr>
        <p:cNvPr id="180" name="Shape 180"/>
        <p:cNvGrpSpPr/>
        <p:nvPr/>
      </p:nvGrpSpPr>
      <p:grpSpPr>
        <a:xfrm>
          <a:off x="0" y="0"/>
          <a:ext cx="0" cy="0"/>
          <a:chOff x="0" y="0"/>
          <a:chExt cx="0" cy="0"/>
        </a:xfrm>
      </p:grpSpPr>
      <p:sp>
        <p:nvSpPr>
          <p:cNvPr id="181" name="Google Shape;181;p34"/>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82" name="Google Shape;182;p34"/>
          <p:cNvSpPr txBox="1"/>
          <p:nvPr>
            <p:ph idx="1" type="body"/>
          </p:nvPr>
        </p:nvSpPr>
        <p:spPr>
          <a:xfrm>
            <a:off x="938500" y="1659275"/>
            <a:ext cx="4946400" cy="2760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183" name="Google Shape;183;p3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list">
  <p:cSld name="TITLE_AND_TWO_COLUMNS_1">
    <p:bg>
      <p:bgPr>
        <a:blipFill>
          <a:blip r:embed="rId2">
            <a:alphaModFix/>
          </a:blip>
          <a:stretch>
            <a:fillRect/>
          </a:stretch>
        </a:blipFill>
      </p:bgPr>
    </p:bg>
    <p:spTree>
      <p:nvGrpSpPr>
        <p:cNvPr id="184" name="Shape 184"/>
        <p:cNvGrpSpPr/>
        <p:nvPr/>
      </p:nvGrpSpPr>
      <p:grpSpPr>
        <a:xfrm>
          <a:off x="0" y="0"/>
          <a:ext cx="0" cy="0"/>
          <a:chOff x="0" y="0"/>
          <a:chExt cx="0" cy="0"/>
        </a:xfrm>
      </p:grpSpPr>
      <p:sp>
        <p:nvSpPr>
          <p:cNvPr id="185" name="Google Shape;185;p35"/>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86" name="Google Shape;186;p35"/>
          <p:cNvSpPr txBox="1"/>
          <p:nvPr>
            <p:ph idx="1" type="body"/>
          </p:nvPr>
        </p:nvSpPr>
        <p:spPr>
          <a:xfrm>
            <a:off x="5037525" y="1659275"/>
            <a:ext cx="3186900" cy="2760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187" name="Google Shape;187;p3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blipFill>
          <a:blip r:embed="rId2">
            <a:alphaModFix/>
          </a:blip>
          <a:stretch>
            <a:fillRect/>
          </a:stretch>
        </a:blipFill>
      </p:bgPr>
    </p:bg>
    <p:spTree>
      <p:nvGrpSpPr>
        <p:cNvPr id="21" name="Shape 21"/>
        <p:cNvGrpSpPr/>
        <p:nvPr/>
      </p:nvGrpSpPr>
      <p:grpSpPr>
        <a:xfrm>
          <a:off x="0" y="0"/>
          <a:ext cx="0" cy="0"/>
          <a:chOff x="0" y="0"/>
          <a:chExt cx="0" cy="0"/>
        </a:xfrm>
      </p:grpSpPr>
      <p:sp>
        <p:nvSpPr>
          <p:cNvPr id="22" name="Google Shape;22;p5"/>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23" name="Google Shape;23;p5"/>
          <p:cNvSpPr txBox="1"/>
          <p:nvPr>
            <p:ph idx="1" type="body"/>
          </p:nvPr>
        </p:nvSpPr>
        <p:spPr>
          <a:xfrm>
            <a:off x="938500" y="1659275"/>
            <a:ext cx="3186900" cy="2760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24" name="Google Shape;24;p5"/>
          <p:cNvSpPr txBox="1"/>
          <p:nvPr>
            <p:ph idx="2" type="body"/>
          </p:nvPr>
        </p:nvSpPr>
        <p:spPr>
          <a:xfrm>
            <a:off x="5037525" y="1659275"/>
            <a:ext cx="3186900" cy="2760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25" name="Google Shape;25;p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blipFill>
          <a:blip r:embed="rId2">
            <a:alphaModFix/>
          </a:blip>
          <a:stretch>
            <a:fillRect/>
          </a:stretch>
        </a:blipFill>
      </p:bgPr>
    </p:bg>
    <p:spTree>
      <p:nvGrpSpPr>
        <p:cNvPr id="26" name="Shape 26"/>
        <p:cNvGrpSpPr/>
        <p:nvPr/>
      </p:nvGrpSpPr>
      <p:grpSpPr>
        <a:xfrm>
          <a:off x="0" y="0"/>
          <a:ext cx="0" cy="0"/>
          <a:chOff x="0" y="0"/>
          <a:chExt cx="0" cy="0"/>
        </a:xfrm>
      </p:grpSpPr>
      <p:sp>
        <p:nvSpPr>
          <p:cNvPr id="27" name="Google Shape;27;p6"/>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28" name="Google Shape;28;p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blipFill>
          <a:blip r:embed="rId2">
            <a:alphaModFix/>
          </a:blip>
          <a:stretch>
            <a:fillRect/>
          </a:stretch>
        </a:blipFill>
      </p:bgPr>
    </p:bg>
    <p:spTree>
      <p:nvGrpSpPr>
        <p:cNvPr id="29" name="Shape 29"/>
        <p:cNvGrpSpPr/>
        <p:nvPr/>
      </p:nvGrpSpPr>
      <p:grpSpPr>
        <a:xfrm>
          <a:off x="0" y="0"/>
          <a:ext cx="0" cy="0"/>
          <a:chOff x="0" y="0"/>
          <a:chExt cx="0" cy="0"/>
        </a:xfrm>
      </p:grpSpPr>
      <p:sp>
        <p:nvSpPr>
          <p:cNvPr id="30" name="Google Shape;30;p7"/>
          <p:cNvSpPr txBox="1"/>
          <p:nvPr>
            <p:ph type="title"/>
          </p:nvPr>
        </p:nvSpPr>
        <p:spPr>
          <a:xfrm>
            <a:off x="5337175" y="1297125"/>
            <a:ext cx="2837400" cy="12525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31" name="Google Shape;31;p7"/>
          <p:cNvSpPr txBox="1"/>
          <p:nvPr>
            <p:ph idx="1" type="body"/>
          </p:nvPr>
        </p:nvSpPr>
        <p:spPr>
          <a:xfrm>
            <a:off x="5337175" y="2593875"/>
            <a:ext cx="2837400" cy="1252500"/>
          </a:xfrm>
          <a:prstGeom prst="rect">
            <a:avLst/>
          </a:prstGeom>
        </p:spPr>
        <p:txBody>
          <a:bodyPr anchorCtr="0" anchor="t" bIns="91425" lIns="91425" spcFirstLastPara="1" rIns="91425" wrap="square" tIns="91425">
            <a:noAutofit/>
          </a:bodyPr>
          <a:lstStyle>
            <a:lvl1pPr indent="-330200" lvl="0" marL="457200" rtl="0">
              <a:spcBef>
                <a:spcPts val="0"/>
              </a:spcBef>
              <a:spcAft>
                <a:spcPts val="0"/>
              </a:spcAft>
              <a:buClr>
                <a:schemeClr val="lt1"/>
              </a:buClr>
              <a:buSzPts val="1600"/>
              <a:buChar char="●"/>
              <a:defRPr sz="1600">
                <a:solidFill>
                  <a:schemeClr val="lt1"/>
                </a:solidFill>
              </a:defRPr>
            </a:lvl1pPr>
            <a:lvl2pPr indent="-330200" lvl="1" marL="914400" rtl="0">
              <a:spcBef>
                <a:spcPts val="1600"/>
              </a:spcBef>
              <a:spcAft>
                <a:spcPts val="0"/>
              </a:spcAft>
              <a:buClr>
                <a:schemeClr val="lt1"/>
              </a:buClr>
              <a:buSzPts val="1600"/>
              <a:buChar char="○"/>
              <a:defRPr sz="1600">
                <a:solidFill>
                  <a:schemeClr val="lt1"/>
                </a:solidFill>
              </a:defRPr>
            </a:lvl2pPr>
            <a:lvl3pPr indent="-330200" lvl="2" marL="1371600" rtl="0">
              <a:spcBef>
                <a:spcPts val="1600"/>
              </a:spcBef>
              <a:spcAft>
                <a:spcPts val="0"/>
              </a:spcAft>
              <a:buClr>
                <a:schemeClr val="lt1"/>
              </a:buClr>
              <a:buSzPts val="1600"/>
              <a:buChar char="■"/>
              <a:defRPr sz="1600">
                <a:solidFill>
                  <a:schemeClr val="lt1"/>
                </a:solidFill>
              </a:defRPr>
            </a:lvl3pPr>
            <a:lvl4pPr indent="-330200" lvl="3" marL="1828800" rtl="0">
              <a:spcBef>
                <a:spcPts val="1600"/>
              </a:spcBef>
              <a:spcAft>
                <a:spcPts val="0"/>
              </a:spcAft>
              <a:buClr>
                <a:schemeClr val="lt1"/>
              </a:buClr>
              <a:buSzPts val="1600"/>
              <a:buChar char="●"/>
              <a:defRPr sz="1600">
                <a:solidFill>
                  <a:schemeClr val="lt1"/>
                </a:solidFill>
              </a:defRPr>
            </a:lvl4pPr>
            <a:lvl5pPr indent="-330200" lvl="4" marL="2286000" rtl="0">
              <a:spcBef>
                <a:spcPts val="1600"/>
              </a:spcBef>
              <a:spcAft>
                <a:spcPts val="0"/>
              </a:spcAft>
              <a:buClr>
                <a:schemeClr val="lt1"/>
              </a:buClr>
              <a:buSzPts val="1600"/>
              <a:buChar char="○"/>
              <a:defRPr sz="1600">
                <a:solidFill>
                  <a:schemeClr val="lt1"/>
                </a:solidFill>
              </a:defRPr>
            </a:lvl5pPr>
            <a:lvl6pPr indent="-330200" lvl="5" marL="2743200" rtl="0">
              <a:spcBef>
                <a:spcPts val="1600"/>
              </a:spcBef>
              <a:spcAft>
                <a:spcPts val="0"/>
              </a:spcAft>
              <a:buClr>
                <a:schemeClr val="lt1"/>
              </a:buClr>
              <a:buSzPts val="1600"/>
              <a:buChar char="■"/>
              <a:defRPr sz="1600">
                <a:solidFill>
                  <a:schemeClr val="lt1"/>
                </a:solidFill>
              </a:defRPr>
            </a:lvl6pPr>
            <a:lvl7pPr indent="-330200" lvl="6" marL="3200400" rtl="0">
              <a:spcBef>
                <a:spcPts val="1600"/>
              </a:spcBef>
              <a:spcAft>
                <a:spcPts val="0"/>
              </a:spcAft>
              <a:buClr>
                <a:schemeClr val="lt1"/>
              </a:buClr>
              <a:buSzPts val="1600"/>
              <a:buChar char="●"/>
              <a:defRPr sz="1600">
                <a:solidFill>
                  <a:schemeClr val="lt1"/>
                </a:solidFill>
              </a:defRPr>
            </a:lvl7pPr>
            <a:lvl8pPr indent="-330200" lvl="7" marL="3657600" rtl="0">
              <a:spcBef>
                <a:spcPts val="1600"/>
              </a:spcBef>
              <a:spcAft>
                <a:spcPts val="0"/>
              </a:spcAft>
              <a:buClr>
                <a:schemeClr val="lt1"/>
              </a:buClr>
              <a:buSzPts val="1600"/>
              <a:buChar char="○"/>
              <a:defRPr sz="1600">
                <a:solidFill>
                  <a:schemeClr val="lt1"/>
                </a:solidFill>
              </a:defRPr>
            </a:lvl8pPr>
            <a:lvl9pPr indent="-330200" lvl="8" marL="4114800" rtl="0">
              <a:spcBef>
                <a:spcPts val="1600"/>
              </a:spcBef>
              <a:spcAft>
                <a:spcPts val="1600"/>
              </a:spcAft>
              <a:buClr>
                <a:schemeClr val="lt1"/>
              </a:buClr>
              <a:buSzPts val="1600"/>
              <a:buChar char="■"/>
              <a:defRPr sz="1600">
                <a:solidFill>
                  <a:schemeClr val="lt1"/>
                </a:solidFill>
              </a:defRPr>
            </a:lvl9pPr>
          </a:lstStyle>
          <a:p/>
        </p:txBody>
      </p:sp>
      <p:sp>
        <p:nvSpPr>
          <p:cNvPr id="32" name="Google Shape;32;p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blipFill>
          <a:blip r:embed="rId2">
            <a:alphaModFix/>
          </a:blip>
          <a:stretch>
            <a:fillRect/>
          </a:stretch>
        </a:blipFill>
      </p:bgPr>
    </p:bg>
    <p:spTree>
      <p:nvGrpSpPr>
        <p:cNvPr id="33" name="Shape 33"/>
        <p:cNvGrpSpPr/>
        <p:nvPr/>
      </p:nvGrpSpPr>
      <p:grpSpPr>
        <a:xfrm>
          <a:off x="0" y="0"/>
          <a:ext cx="0" cy="0"/>
          <a:chOff x="0" y="0"/>
          <a:chExt cx="0" cy="0"/>
        </a:xfrm>
      </p:grpSpPr>
      <p:sp>
        <p:nvSpPr>
          <p:cNvPr id="34" name="Google Shape;34;p8"/>
          <p:cNvSpPr txBox="1"/>
          <p:nvPr>
            <p:ph type="title"/>
          </p:nvPr>
        </p:nvSpPr>
        <p:spPr>
          <a:xfrm>
            <a:off x="929477" y="436183"/>
            <a:ext cx="2746500" cy="40908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1"/>
              </a:buClr>
              <a:buSzPts val="3000"/>
              <a:buNone/>
              <a:defRPr sz="3000">
                <a:solidFill>
                  <a:schemeClr val="accent1"/>
                </a:solidFill>
              </a:defRPr>
            </a:lvl1pPr>
            <a:lvl2pPr lvl="1">
              <a:spcBef>
                <a:spcPts val="0"/>
              </a:spcBef>
              <a:spcAft>
                <a:spcPts val="0"/>
              </a:spcAft>
              <a:buClr>
                <a:schemeClr val="accent1"/>
              </a:buClr>
              <a:buSzPts val="4800"/>
              <a:buNone/>
              <a:defRPr sz="4800">
                <a:solidFill>
                  <a:schemeClr val="accent1"/>
                </a:solidFill>
              </a:defRPr>
            </a:lvl2pPr>
            <a:lvl3pPr lvl="2">
              <a:spcBef>
                <a:spcPts val="0"/>
              </a:spcBef>
              <a:spcAft>
                <a:spcPts val="0"/>
              </a:spcAft>
              <a:buClr>
                <a:schemeClr val="accent1"/>
              </a:buClr>
              <a:buSzPts val="4800"/>
              <a:buNone/>
              <a:defRPr sz="4800">
                <a:solidFill>
                  <a:schemeClr val="accent1"/>
                </a:solidFill>
              </a:defRPr>
            </a:lvl3pPr>
            <a:lvl4pPr lvl="3">
              <a:spcBef>
                <a:spcPts val="0"/>
              </a:spcBef>
              <a:spcAft>
                <a:spcPts val="0"/>
              </a:spcAft>
              <a:buClr>
                <a:schemeClr val="accent1"/>
              </a:buClr>
              <a:buSzPts val="4800"/>
              <a:buNone/>
              <a:defRPr sz="4800">
                <a:solidFill>
                  <a:schemeClr val="accent1"/>
                </a:solidFill>
              </a:defRPr>
            </a:lvl4pPr>
            <a:lvl5pPr lvl="4">
              <a:spcBef>
                <a:spcPts val="0"/>
              </a:spcBef>
              <a:spcAft>
                <a:spcPts val="0"/>
              </a:spcAft>
              <a:buClr>
                <a:schemeClr val="accent1"/>
              </a:buClr>
              <a:buSzPts val="4800"/>
              <a:buNone/>
              <a:defRPr sz="4800">
                <a:solidFill>
                  <a:schemeClr val="accent1"/>
                </a:solidFill>
              </a:defRPr>
            </a:lvl5pPr>
            <a:lvl6pPr lvl="5">
              <a:spcBef>
                <a:spcPts val="0"/>
              </a:spcBef>
              <a:spcAft>
                <a:spcPts val="0"/>
              </a:spcAft>
              <a:buClr>
                <a:schemeClr val="accent1"/>
              </a:buClr>
              <a:buSzPts val="4800"/>
              <a:buNone/>
              <a:defRPr sz="4800">
                <a:solidFill>
                  <a:schemeClr val="accent1"/>
                </a:solidFill>
              </a:defRPr>
            </a:lvl6pPr>
            <a:lvl7pPr lvl="6">
              <a:spcBef>
                <a:spcPts val="0"/>
              </a:spcBef>
              <a:spcAft>
                <a:spcPts val="0"/>
              </a:spcAft>
              <a:buClr>
                <a:schemeClr val="accent1"/>
              </a:buClr>
              <a:buSzPts val="4800"/>
              <a:buNone/>
              <a:defRPr sz="4800">
                <a:solidFill>
                  <a:schemeClr val="accent1"/>
                </a:solidFill>
              </a:defRPr>
            </a:lvl7pPr>
            <a:lvl8pPr lvl="7">
              <a:spcBef>
                <a:spcPts val="0"/>
              </a:spcBef>
              <a:spcAft>
                <a:spcPts val="0"/>
              </a:spcAft>
              <a:buClr>
                <a:schemeClr val="accent1"/>
              </a:buClr>
              <a:buSzPts val="4800"/>
              <a:buNone/>
              <a:defRPr sz="4800">
                <a:solidFill>
                  <a:schemeClr val="accent1"/>
                </a:solidFill>
              </a:defRPr>
            </a:lvl8pPr>
            <a:lvl9pPr lvl="8">
              <a:spcBef>
                <a:spcPts val="0"/>
              </a:spcBef>
              <a:spcAft>
                <a:spcPts val="0"/>
              </a:spcAft>
              <a:buClr>
                <a:schemeClr val="accent1"/>
              </a:buClr>
              <a:buSzPts val="4800"/>
              <a:buNone/>
              <a:defRPr sz="4800">
                <a:solidFill>
                  <a:schemeClr val="accent1"/>
                </a:solidFill>
              </a:defRPr>
            </a:lvl9pPr>
          </a:lstStyle>
          <a:p/>
        </p:txBody>
      </p:sp>
      <p:pic>
        <p:nvPicPr>
          <p:cNvPr id="35" name="Google Shape;35;p8"/>
          <p:cNvPicPr preferRelativeResize="0"/>
          <p:nvPr/>
        </p:nvPicPr>
        <p:blipFill>
          <a:blip r:embed="rId3">
            <a:alphaModFix/>
          </a:blip>
          <a:stretch>
            <a:fillRect/>
          </a:stretch>
        </p:blipFill>
        <p:spPr>
          <a:xfrm rot="5400000">
            <a:off x="3278924" y="414050"/>
            <a:ext cx="7626551" cy="2883799"/>
          </a:xfrm>
          <a:prstGeom prst="rect">
            <a:avLst/>
          </a:prstGeom>
          <a:noFill/>
          <a:ln>
            <a:noFill/>
          </a:ln>
        </p:spPr>
      </p:pic>
      <p:pic>
        <p:nvPicPr>
          <p:cNvPr id="36" name="Google Shape;36;p8"/>
          <p:cNvPicPr preferRelativeResize="0"/>
          <p:nvPr/>
        </p:nvPicPr>
        <p:blipFill>
          <a:blip r:embed="rId3">
            <a:alphaModFix/>
          </a:blip>
          <a:stretch>
            <a:fillRect/>
          </a:stretch>
        </p:blipFill>
        <p:spPr>
          <a:xfrm flipH="1" rot="5400000">
            <a:off x="4822414" y="-351911"/>
            <a:ext cx="9309797" cy="3520275"/>
          </a:xfrm>
          <a:prstGeom prst="rect">
            <a:avLst/>
          </a:prstGeom>
          <a:noFill/>
          <a:ln>
            <a:noFill/>
          </a:ln>
        </p:spPr>
      </p:pic>
      <p:sp>
        <p:nvSpPr>
          <p:cNvPr id="37" name="Google Shape;37;p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blipFill>
          <a:blip r:embed="rId2">
            <a:alphaModFix/>
          </a:blip>
          <a:stretch>
            <a:fillRect/>
          </a:stretch>
        </a:blipFill>
      </p:bgPr>
    </p:bg>
    <p:spTree>
      <p:nvGrpSpPr>
        <p:cNvPr id="38" name="Shape 38"/>
        <p:cNvGrpSpPr/>
        <p:nvPr/>
      </p:nvGrpSpPr>
      <p:grpSpPr>
        <a:xfrm>
          <a:off x="0" y="0"/>
          <a:ext cx="0" cy="0"/>
          <a:chOff x="0" y="0"/>
          <a:chExt cx="0" cy="0"/>
        </a:xfrm>
      </p:grpSpPr>
      <p:sp>
        <p:nvSpPr>
          <p:cNvPr id="39" name="Google Shape;39;p9"/>
          <p:cNvSpPr txBox="1"/>
          <p:nvPr>
            <p:ph idx="1" type="subTitle"/>
          </p:nvPr>
        </p:nvSpPr>
        <p:spPr>
          <a:xfrm>
            <a:off x="938500" y="1769575"/>
            <a:ext cx="2871600" cy="1235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2"/>
              </a:buClr>
              <a:buSzPts val="1600"/>
              <a:buNone/>
              <a:defRPr sz="1600">
                <a:solidFill>
                  <a:schemeClr val="lt2"/>
                </a:solidFill>
              </a:defRPr>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
        <p:nvSpPr>
          <p:cNvPr id="40" name="Google Shape;40;p9"/>
          <p:cNvSpPr txBox="1"/>
          <p:nvPr>
            <p:ph idx="2" type="body"/>
          </p:nvPr>
        </p:nvSpPr>
        <p:spPr>
          <a:xfrm>
            <a:off x="4703375" y="909600"/>
            <a:ext cx="3468900" cy="33243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Clr>
                <a:schemeClr val="lt1"/>
              </a:buClr>
              <a:buSzPts val="1400"/>
              <a:buChar char="●"/>
              <a:defRPr sz="1400">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41" name="Google Shape;41;p9"/>
          <p:cNvSpPr txBox="1"/>
          <p:nvPr>
            <p:ph type="title"/>
          </p:nvPr>
        </p:nvSpPr>
        <p:spPr>
          <a:xfrm>
            <a:off x="938500" y="445025"/>
            <a:ext cx="32238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42" name="Google Shape;42;p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blipFill>
          <a:blip r:embed="rId2">
            <a:alphaModFix/>
          </a:blip>
          <a:stretch>
            <a:fillRect/>
          </a:stretch>
        </a:blipFill>
      </p:bgPr>
    </p:bg>
    <p:spTree>
      <p:nvGrpSpPr>
        <p:cNvPr id="43" name="Shape 43"/>
        <p:cNvGrpSpPr/>
        <p:nvPr/>
      </p:nvGrpSpPr>
      <p:grpSpPr>
        <a:xfrm>
          <a:off x="0" y="0"/>
          <a:ext cx="0" cy="0"/>
          <a:chOff x="0" y="0"/>
          <a:chExt cx="0" cy="0"/>
        </a:xfrm>
      </p:grpSpPr>
      <p:sp>
        <p:nvSpPr>
          <p:cNvPr id="44" name="Google Shape;44;p10"/>
          <p:cNvSpPr txBox="1"/>
          <p:nvPr>
            <p:ph type="title"/>
          </p:nvPr>
        </p:nvSpPr>
        <p:spPr>
          <a:xfrm>
            <a:off x="938500" y="445025"/>
            <a:ext cx="57357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45" name="Google Shape;45;p1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theme" Target="../theme/theme2.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Montserrat ExtraBold"/>
              <a:buNone/>
              <a:defRPr sz="2800">
                <a:solidFill>
                  <a:schemeClr val="lt1"/>
                </a:solidFill>
                <a:latin typeface="Montserrat ExtraBold"/>
                <a:ea typeface="Montserrat ExtraBold"/>
                <a:cs typeface="Montserrat ExtraBold"/>
                <a:sym typeface="Montserrat ExtraBold"/>
              </a:defRPr>
            </a:lvl1pPr>
            <a:lvl2pPr lvl="1">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2pPr>
            <a:lvl3pPr lvl="2">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3pPr>
            <a:lvl4pPr lvl="3">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4pPr>
            <a:lvl5pPr lvl="4">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5pPr>
            <a:lvl6pPr lvl="5">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6pPr>
            <a:lvl7pPr lvl="6">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7pPr>
            <a:lvl8pPr lvl="7">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8pPr>
            <a:lvl9pPr lvl="8">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00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indent="-317500" lvl="1" marL="9144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indent="-317500" lvl="2" marL="13716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indent="-317500" lvl="3" marL="18288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indent="-317500" lvl="4" marL="22860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indent="-317500" lvl="5" marL="27432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indent="-317500" lvl="6" marL="32004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indent="-317500" lvl="7" marL="36576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indent="-317500" lvl="8" marL="4114800">
              <a:lnSpc>
                <a:spcPct val="100000"/>
              </a:lnSpc>
              <a:spcBef>
                <a:spcPts val="1600"/>
              </a:spcBef>
              <a:spcAft>
                <a:spcPts val="1600"/>
              </a:spcAft>
              <a:buClr>
                <a:schemeClr val="dk2"/>
              </a:buClr>
              <a:buSzPts val="1400"/>
              <a:buFont typeface="Montserrat"/>
              <a:buChar char="■"/>
              <a:defRPr>
                <a:solidFill>
                  <a:schemeClr val="dk2"/>
                </a:solidFill>
                <a:latin typeface="Montserrat"/>
                <a:ea typeface="Montserrat"/>
                <a:cs typeface="Montserrat"/>
                <a:sym typeface="Montserrat"/>
              </a:defRPr>
            </a:lvl9pPr>
          </a:lstStyle>
          <a:p/>
        </p:txBody>
      </p:sp>
      <p:sp>
        <p:nvSpPr>
          <p:cNvPr id="8" name="Google Shape;8;p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solidFill>
                  <a:schemeClr val="dk2"/>
                </a:solidFill>
                <a:latin typeface="Montserrat"/>
                <a:ea typeface="Montserrat"/>
                <a:cs typeface="Montserrat"/>
                <a:sym typeface="Montserrat"/>
              </a:defRPr>
            </a:lvl1pPr>
            <a:lvl2pPr lvl="1" algn="r">
              <a:buNone/>
              <a:defRPr sz="1300">
                <a:solidFill>
                  <a:schemeClr val="dk2"/>
                </a:solidFill>
                <a:latin typeface="Montserrat"/>
                <a:ea typeface="Montserrat"/>
                <a:cs typeface="Montserrat"/>
                <a:sym typeface="Montserrat"/>
              </a:defRPr>
            </a:lvl2pPr>
            <a:lvl3pPr lvl="2" algn="r">
              <a:buNone/>
              <a:defRPr sz="1300">
                <a:solidFill>
                  <a:schemeClr val="dk2"/>
                </a:solidFill>
                <a:latin typeface="Montserrat"/>
                <a:ea typeface="Montserrat"/>
                <a:cs typeface="Montserrat"/>
                <a:sym typeface="Montserrat"/>
              </a:defRPr>
            </a:lvl3pPr>
            <a:lvl4pPr lvl="3" algn="r">
              <a:buNone/>
              <a:defRPr sz="1300">
                <a:solidFill>
                  <a:schemeClr val="dk2"/>
                </a:solidFill>
                <a:latin typeface="Montserrat"/>
                <a:ea typeface="Montserrat"/>
                <a:cs typeface="Montserrat"/>
                <a:sym typeface="Montserrat"/>
              </a:defRPr>
            </a:lvl4pPr>
            <a:lvl5pPr lvl="4" algn="r">
              <a:buNone/>
              <a:defRPr sz="1300">
                <a:solidFill>
                  <a:schemeClr val="dk2"/>
                </a:solidFill>
                <a:latin typeface="Montserrat"/>
                <a:ea typeface="Montserrat"/>
                <a:cs typeface="Montserrat"/>
                <a:sym typeface="Montserrat"/>
              </a:defRPr>
            </a:lvl5pPr>
            <a:lvl6pPr lvl="5" algn="r">
              <a:buNone/>
              <a:defRPr sz="1300">
                <a:solidFill>
                  <a:schemeClr val="dk2"/>
                </a:solidFill>
                <a:latin typeface="Montserrat"/>
                <a:ea typeface="Montserrat"/>
                <a:cs typeface="Montserrat"/>
                <a:sym typeface="Montserrat"/>
              </a:defRPr>
            </a:lvl6pPr>
            <a:lvl7pPr lvl="6" algn="r">
              <a:buNone/>
              <a:defRPr sz="1300">
                <a:solidFill>
                  <a:schemeClr val="dk2"/>
                </a:solidFill>
                <a:latin typeface="Montserrat"/>
                <a:ea typeface="Montserrat"/>
                <a:cs typeface="Montserrat"/>
                <a:sym typeface="Montserrat"/>
              </a:defRPr>
            </a:lvl7pPr>
            <a:lvl8pPr lvl="7" algn="r">
              <a:buNone/>
              <a:defRPr sz="1300">
                <a:solidFill>
                  <a:schemeClr val="dk2"/>
                </a:solidFill>
                <a:latin typeface="Montserrat"/>
                <a:ea typeface="Montserrat"/>
                <a:cs typeface="Montserrat"/>
                <a:sym typeface="Montserrat"/>
              </a:defRPr>
            </a:lvl8pPr>
            <a:lvl9pPr lvl="8" algn="r">
              <a:buNone/>
              <a:defRPr sz="1300">
                <a:solidFill>
                  <a:schemeClr val="dk2"/>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0.xml"/><Relationship Id="rId3" Type="http://schemas.openxmlformats.org/officeDocument/2006/relationships/image" Target="../media/image17.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3.xml"/><Relationship Id="rId3" Type="http://schemas.openxmlformats.org/officeDocument/2006/relationships/image" Target="../media/image2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4.xml"/><Relationship Id="rId3" Type="http://schemas.openxmlformats.org/officeDocument/2006/relationships/image" Target="../media/image21.png"/><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5.xml"/><Relationship Id="rId3" Type="http://schemas.openxmlformats.org/officeDocument/2006/relationships/image" Target="../media/image23.png"/><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comments" Target="../comments/comment1.xml"/><Relationship Id="rId4" Type="http://schemas.openxmlformats.org/officeDocument/2006/relationships/image" Target="../media/image1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xml"/><Relationship Id="rId3" Type="http://schemas.openxmlformats.org/officeDocument/2006/relationships/comments" Target="../comments/commen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grpSp>
        <p:nvGrpSpPr>
          <p:cNvPr id="192" name="Google Shape;192;p36"/>
          <p:cNvGrpSpPr/>
          <p:nvPr/>
        </p:nvGrpSpPr>
        <p:grpSpPr>
          <a:xfrm>
            <a:off x="3943931" y="3847956"/>
            <a:ext cx="1286786" cy="790512"/>
            <a:chOff x="7009649" y="1541981"/>
            <a:chExt cx="524940" cy="320655"/>
          </a:xfrm>
        </p:grpSpPr>
        <p:sp>
          <p:nvSpPr>
            <p:cNvPr id="193" name="Google Shape;193;p36"/>
            <p:cNvSpPr/>
            <p:nvPr/>
          </p:nvSpPr>
          <p:spPr>
            <a:xfrm>
              <a:off x="7009649" y="1541981"/>
              <a:ext cx="524940" cy="320655"/>
            </a:xfrm>
            <a:custGeom>
              <a:rect b="b" l="l" r="r" t="t"/>
              <a:pathLst>
                <a:path extrusionOk="0" h="10074" w="16492">
                  <a:moveTo>
                    <a:pt x="13979" y="1227"/>
                  </a:moveTo>
                  <a:lnTo>
                    <a:pt x="13979" y="6764"/>
                  </a:lnTo>
                  <a:lnTo>
                    <a:pt x="11348" y="6764"/>
                  </a:lnTo>
                  <a:cubicBezTo>
                    <a:pt x="11205" y="6764"/>
                    <a:pt x="11109" y="6871"/>
                    <a:pt x="11109" y="7002"/>
                  </a:cubicBezTo>
                  <a:cubicBezTo>
                    <a:pt x="11109" y="7145"/>
                    <a:pt x="11205" y="7240"/>
                    <a:pt x="11348" y="7240"/>
                  </a:cubicBezTo>
                  <a:lnTo>
                    <a:pt x="13979" y="7240"/>
                  </a:lnTo>
                  <a:lnTo>
                    <a:pt x="13979" y="7514"/>
                  </a:lnTo>
                  <a:lnTo>
                    <a:pt x="2537" y="7514"/>
                  </a:lnTo>
                  <a:lnTo>
                    <a:pt x="2537" y="7240"/>
                  </a:lnTo>
                  <a:lnTo>
                    <a:pt x="10336" y="7240"/>
                  </a:lnTo>
                  <a:cubicBezTo>
                    <a:pt x="10466" y="7240"/>
                    <a:pt x="10574" y="7145"/>
                    <a:pt x="10574" y="7002"/>
                  </a:cubicBezTo>
                  <a:cubicBezTo>
                    <a:pt x="10574" y="6871"/>
                    <a:pt x="10466" y="6764"/>
                    <a:pt x="10336" y="6764"/>
                  </a:cubicBezTo>
                  <a:lnTo>
                    <a:pt x="7014" y="6764"/>
                  </a:lnTo>
                  <a:lnTo>
                    <a:pt x="7014" y="1227"/>
                  </a:lnTo>
                  <a:close/>
                  <a:moveTo>
                    <a:pt x="14169" y="7990"/>
                  </a:moveTo>
                  <a:lnTo>
                    <a:pt x="14943" y="8287"/>
                  </a:lnTo>
                  <a:lnTo>
                    <a:pt x="1537" y="8287"/>
                  </a:lnTo>
                  <a:lnTo>
                    <a:pt x="2323" y="7990"/>
                  </a:lnTo>
                  <a:close/>
                  <a:moveTo>
                    <a:pt x="10240" y="8776"/>
                  </a:moveTo>
                  <a:lnTo>
                    <a:pt x="10014" y="9002"/>
                  </a:lnTo>
                  <a:lnTo>
                    <a:pt x="6526" y="9002"/>
                  </a:lnTo>
                  <a:lnTo>
                    <a:pt x="6299" y="8776"/>
                  </a:lnTo>
                  <a:close/>
                  <a:moveTo>
                    <a:pt x="16003" y="8776"/>
                  </a:moveTo>
                  <a:lnTo>
                    <a:pt x="16003" y="8823"/>
                  </a:lnTo>
                  <a:lnTo>
                    <a:pt x="16015" y="8823"/>
                  </a:lnTo>
                  <a:cubicBezTo>
                    <a:pt x="16015" y="9252"/>
                    <a:pt x="15658" y="9609"/>
                    <a:pt x="15229" y="9609"/>
                  </a:cubicBezTo>
                  <a:lnTo>
                    <a:pt x="1287" y="9609"/>
                  </a:lnTo>
                  <a:cubicBezTo>
                    <a:pt x="846" y="9609"/>
                    <a:pt x="489" y="9252"/>
                    <a:pt x="489" y="8823"/>
                  </a:cubicBezTo>
                  <a:lnTo>
                    <a:pt x="489" y="8776"/>
                  </a:lnTo>
                  <a:lnTo>
                    <a:pt x="5633" y="8776"/>
                  </a:lnTo>
                  <a:lnTo>
                    <a:pt x="6252" y="9407"/>
                  </a:lnTo>
                  <a:cubicBezTo>
                    <a:pt x="6299" y="9454"/>
                    <a:pt x="6359" y="9478"/>
                    <a:pt x="6418" y="9478"/>
                  </a:cubicBezTo>
                  <a:lnTo>
                    <a:pt x="10121" y="9478"/>
                  </a:lnTo>
                  <a:cubicBezTo>
                    <a:pt x="10181" y="9478"/>
                    <a:pt x="10240" y="9454"/>
                    <a:pt x="10288" y="9407"/>
                  </a:cubicBezTo>
                  <a:lnTo>
                    <a:pt x="10907" y="8776"/>
                  </a:lnTo>
                  <a:close/>
                  <a:moveTo>
                    <a:pt x="2811" y="1"/>
                  </a:moveTo>
                  <a:cubicBezTo>
                    <a:pt x="2382" y="1"/>
                    <a:pt x="2037" y="346"/>
                    <a:pt x="2037" y="775"/>
                  </a:cubicBezTo>
                  <a:lnTo>
                    <a:pt x="2037" y="3799"/>
                  </a:lnTo>
                  <a:cubicBezTo>
                    <a:pt x="2037" y="3930"/>
                    <a:pt x="2144" y="4037"/>
                    <a:pt x="2275" y="4037"/>
                  </a:cubicBezTo>
                  <a:cubicBezTo>
                    <a:pt x="2418" y="4037"/>
                    <a:pt x="2513" y="3930"/>
                    <a:pt x="2513" y="3799"/>
                  </a:cubicBezTo>
                  <a:lnTo>
                    <a:pt x="2513" y="1215"/>
                  </a:lnTo>
                  <a:lnTo>
                    <a:pt x="6526" y="1215"/>
                  </a:lnTo>
                  <a:lnTo>
                    <a:pt x="6526" y="6752"/>
                  </a:lnTo>
                  <a:lnTo>
                    <a:pt x="2513" y="6752"/>
                  </a:lnTo>
                  <a:lnTo>
                    <a:pt x="2513" y="4763"/>
                  </a:lnTo>
                  <a:cubicBezTo>
                    <a:pt x="2513" y="4632"/>
                    <a:pt x="2418" y="4525"/>
                    <a:pt x="2275" y="4525"/>
                  </a:cubicBezTo>
                  <a:cubicBezTo>
                    <a:pt x="2144" y="4525"/>
                    <a:pt x="2037" y="4632"/>
                    <a:pt x="2037" y="4763"/>
                  </a:cubicBezTo>
                  <a:lnTo>
                    <a:pt x="2037" y="7573"/>
                  </a:lnTo>
                  <a:lnTo>
                    <a:pt x="156" y="8299"/>
                  </a:lnTo>
                  <a:cubicBezTo>
                    <a:pt x="60" y="8335"/>
                    <a:pt x="1" y="8430"/>
                    <a:pt x="1" y="8526"/>
                  </a:cubicBezTo>
                  <a:lnTo>
                    <a:pt x="1" y="8811"/>
                  </a:lnTo>
                  <a:cubicBezTo>
                    <a:pt x="1" y="9502"/>
                    <a:pt x="572" y="10073"/>
                    <a:pt x="1263" y="10073"/>
                  </a:cubicBezTo>
                  <a:lnTo>
                    <a:pt x="15217" y="10073"/>
                  </a:lnTo>
                  <a:cubicBezTo>
                    <a:pt x="15908" y="10073"/>
                    <a:pt x="16479" y="9502"/>
                    <a:pt x="16479" y="8811"/>
                  </a:cubicBezTo>
                  <a:lnTo>
                    <a:pt x="16479" y="8526"/>
                  </a:lnTo>
                  <a:cubicBezTo>
                    <a:pt x="16491" y="8430"/>
                    <a:pt x="16432" y="8347"/>
                    <a:pt x="16348" y="8323"/>
                  </a:cubicBezTo>
                  <a:lnTo>
                    <a:pt x="14467" y="7585"/>
                  </a:lnTo>
                  <a:lnTo>
                    <a:pt x="14467" y="775"/>
                  </a:lnTo>
                  <a:cubicBezTo>
                    <a:pt x="14467" y="346"/>
                    <a:pt x="14122" y="1"/>
                    <a:pt x="13693" y="1"/>
                  </a:cubicBezTo>
                  <a:lnTo>
                    <a:pt x="11550" y="1"/>
                  </a:lnTo>
                  <a:cubicBezTo>
                    <a:pt x="11419" y="1"/>
                    <a:pt x="11312" y="108"/>
                    <a:pt x="11312" y="239"/>
                  </a:cubicBezTo>
                  <a:cubicBezTo>
                    <a:pt x="11312" y="370"/>
                    <a:pt x="11419" y="477"/>
                    <a:pt x="11550" y="477"/>
                  </a:cubicBezTo>
                  <a:lnTo>
                    <a:pt x="13693" y="477"/>
                  </a:lnTo>
                  <a:cubicBezTo>
                    <a:pt x="13848" y="477"/>
                    <a:pt x="13967" y="596"/>
                    <a:pt x="13979" y="739"/>
                  </a:cubicBezTo>
                  <a:lnTo>
                    <a:pt x="2537" y="739"/>
                  </a:lnTo>
                  <a:cubicBezTo>
                    <a:pt x="2549" y="596"/>
                    <a:pt x="2668" y="477"/>
                    <a:pt x="2811" y="477"/>
                  </a:cubicBezTo>
                  <a:lnTo>
                    <a:pt x="10586" y="477"/>
                  </a:lnTo>
                  <a:cubicBezTo>
                    <a:pt x="10717" y="477"/>
                    <a:pt x="10824" y="370"/>
                    <a:pt x="10824" y="239"/>
                  </a:cubicBezTo>
                  <a:cubicBezTo>
                    <a:pt x="10824" y="108"/>
                    <a:pt x="10717" y="1"/>
                    <a:pt x="1058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36"/>
            <p:cNvSpPr/>
            <p:nvPr/>
          </p:nvSpPr>
          <p:spPr>
            <a:xfrm>
              <a:off x="7110104" y="1604909"/>
              <a:ext cx="61782" cy="41697"/>
            </a:xfrm>
            <a:custGeom>
              <a:rect b="b" l="l" r="r" t="t"/>
              <a:pathLst>
                <a:path extrusionOk="0" h="1310" w="1941">
                  <a:moveTo>
                    <a:pt x="1441" y="488"/>
                  </a:moveTo>
                  <a:lnTo>
                    <a:pt x="1441" y="834"/>
                  </a:lnTo>
                  <a:lnTo>
                    <a:pt x="488" y="834"/>
                  </a:lnTo>
                  <a:lnTo>
                    <a:pt x="488" y="488"/>
                  </a:lnTo>
                  <a:close/>
                  <a:moveTo>
                    <a:pt x="238" y="0"/>
                  </a:moveTo>
                  <a:cubicBezTo>
                    <a:pt x="107" y="0"/>
                    <a:pt x="0" y="107"/>
                    <a:pt x="0" y="238"/>
                  </a:cubicBezTo>
                  <a:lnTo>
                    <a:pt x="0" y="1072"/>
                  </a:lnTo>
                  <a:cubicBezTo>
                    <a:pt x="0" y="1203"/>
                    <a:pt x="107" y="1310"/>
                    <a:pt x="238" y="1310"/>
                  </a:cubicBezTo>
                  <a:lnTo>
                    <a:pt x="1679" y="1310"/>
                  </a:lnTo>
                  <a:cubicBezTo>
                    <a:pt x="1822" y="1310"/>
                    <a:pt x="1917" y="1203"/>
                    <a:pt x="1917" y="1072"/>
                  </a:cubicBezTo>
                  <a:lnTo>
                    <a:pt x="1917" y="238"/>
                  </a:lnTo>
                  <a:cubicBezTo>
                    <a:pt x="1941" y="119"/>
                    <a:pt x="1822" y="0"/>
                    <a:pt x="1679"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36"/>
            <p:cNvSpPr/>
            <p:nvPr/>
          </p:nvSpPr>
          <p:spPr>
            <a:xfrm>
              <a:off x="7110455" y="1655296"/>
              <a:ext cx="96700" cy="15183"/>
            </a:xfrm>
            <a:custGeom>
              <a:rect b="b" l="l" r="r" t="t"/>
              <a:pathLst>
                <a:path extrusionOk="0" h="477" w="3038">
                  <a:moveTo>
                    <a:pt x="239" y="1"/>
                  </a:moveTo>
                  <a:cubicBezTo>
                    <a:pt x="108" y="1"/>
                    <a:pt x="1" y="96"/>
                    <a:pt x="1" y="239"/>
                  </a:cubicBezTo>
                  <a:cubicBezTo>
                    <a:pt x="1" y="370"/>
                    <a:pt x="108" y="477"/>
                    <a:pt x="239" y="477"/>
                  </a:cubicBezTo>
                  <a:lnTo>
                    <a:pt x="2799" y="477"/>
                  </a:lnTo>
                  <a:cubicBezTo>
                    <a:pt x="2942" y="477"/>
                    <a:pt x="3037" y="370"/>
                    <a:pt x="3037" y="239"/>
                  </a:cubicBezTo>
                  <a:cubicBezTo>
                    <a:pt x="3037" y="96"/>
                    <a:pt x="2942" y="1"/>
                    <a:pt x="2799"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36"/>
            <p:cNvSpPr/>
            <p:nvPr/>
          </p:nvSpPr>
          <p:spPr>
            <a:xfrm>
              <a:off x="7146104" y="1676909"/>
              <a:ext cx="61050" cy="41729"/>
            </a:xfrm>
            <a:custGeom>
              <a:rect b="b" l="l" r="r" t="t"/>
              <a:pathLst>
                <a:path extrusionOk="0" h="1311" w="1918">
                  <a:moveTo>
                    <a:pt x="1441" y="489"/>
                  </a:moveTo>
                  <a:lnTo>
                    <a:pt x="1441" y="834"/>
                  </a:lnTo>
                  <a:lnTo>
                    <a:pt x="488" y="834"/>
                  </a:lnTo>
                  <a:lnTo>
                    <a:pt x="488" y="489"/>
                  </a:lnTo>
                  <a:close/>
                  <a:moveTo>
                    <a:pt x="238" y="0"/>
                  </a:moveTo>
                  <a:cubicBezTo>
                    <a:pt x="107" y="0"/>
                    <a:pt x="0" y="108"/>
                    <a:pt x="0" y="239"/>
                  </a:cubicBezTo>
                  <a:lnTo>
                    <a:pt x="0" y="1072"/>
                  </a:lnTo>
                  <a:cubicBezTo>
                    <a:pt x="0" y="1203"/>
                    <a:pt x="107" y="1310"/>
                    <a:pt x="238" y="1310"/>
                  </a:cubicBezTo>
                  <a:lnTo>
                    <a:pt x="1679" y="1310"/>
                  </a:lnTo>
                  <a:cubicBezTo>
                    <a:pt x="1822" y="1310"/>
                    <a:pt x="1917" y="1203"/>
                    <a:pt x="1917" y="1072"/>
                  </a:cubicBezTo>
                  <a:lnTo>
                    <a:pt x="1917" y="239"/>
                  </a:lnTo>
                  <a:cubicBezTo>
                    <a:pt x="1917" y="108"/>
                    <a:pt x="1822" y="0"/>
                    <a:pt x="1679"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36"/>
            <p:cNvSpPr/>
            <p:nvPr/>
          </p:nvSpPr>
          <p:spPr>
            <a:xfrm>
              <a:off x="7110455" y="1726563"/>
              <a:ext cx="96700" cy="15183"/>
            </a:xfrm>
            <a:custGeom>
              <a:rect b="b" l="l" r="r" t="t"/>
              <a:pathLst>
                <a:path extrusionOk="0" h="477" w="3038">
                  <a:moveTo>
                    <a:pt x="239" y="0"/>
                  </a:moveTo>
                  <a:cubicBezTo>
                    <a:pt x="108" y="0"/>
                    <a:pt x="1" y="107"/>
                    <a:pt x="1" y="238"/>
                  </a:cubicBezTo>
                  <a:cubicBezTo>
                    <a:pt x="1" y="381"/>
                    <a:pt x="108" y="476"/>
                    <a:pt x="239" y="476"/>
                  </a:cubicBezTo>
                  <a:lnTo>
                    <a:pt x="2799" y="476"/>
                  </a:lnTo>
                  <a:cubicBezTo>
                    <a:pt x="2942" y="476"/>
                    <a:pt x="3037" y="381"/>
                    <a:pt x="3037" y="238"/>
                  </a:cubicBezTo>
                  <a:cubicBezTo>
                    <a:pt x="3037" y="107"/>
                    <a:pt x="2942" y="0"/>
                    <a:pt x="2799"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36"/>
            <p:cNvSpPr/>
            <p:nvPr/>
          </p:nvSpPr>
          <p:spPr>
            <a:xfrm>
              <a:off x="7262825" y="1636739"/>
              <a:ext cx="48541" cy="80371"/>
            </a:xfrm>
            <a:custGeom>
              <a:rect b="b" l="l" r="r" t="t"/>
              <a:pathLst>
                <a:path extrusionOk="0" h="2525" w="1525">
                  <a:moveTo>
                    <a:pt x="1268" y="0"/>
                  </a:moveTo>
                  <a:cubicBezTo>
                    <a:pt x="1206" y="0"/>
                    <a:pt x="1143" y="24"/>
                    <a:pt x="1096" y="72"/>
                  </a:cubicBezTo>
                  <a:lnTo>
                    <a:pt x="72" y="1096"/>
                  </a:lnTo>
                  <a:cubicBezTo>
                    <a:pt x="24" y="1143"/>
                    <a:pt x="0" y="1203"/>
                    <a:pt x="0" y="1262"/>
                  </a:cubicBezTo>
                  <a:cubicBezTo>
                    <a:pt x="0" y="1322"/>
                    <a:pt x="24" y="1381"/>
                    <a:pt x="72" y="1429"/>
                  </a:cubicBezTo>
                  <a:lnTo>
                    <a:pt x="1096" y="2453"/>
                  </a:lnTo>
                  <a:cubicBezTo>
                    <a:pt x="1143" y="2501"/>
                    <a:pt x="1203" y="2524"/>
                    <a:pt x="1262" y="2524"/>
                  </a:cubicBezTo>
                  <a:cubicBezTo>
                    <a:pt x="1322" y="2524"/>
                    <a:pt x="1381" y="2501"/>
                    <a:pt x="1429" y="2453"/>
                  </a:cubicBezTo>
                  <a:cubicBezTo>
                    <a:pt x="1524" y="2370"/>
                    <a:pt x="1524" y="2215"/>
                    <a:pt x="1441" y="2108"/>
                  </a:cubicBezTo>
                  <a:lnTo>
                    <a:pt x="596" y="1262"/>
                  </a:lnTo>
                  <a:lnTo>
                    <a:pt x="1441" y="417"/>
                  </a:lnTo>
                  <a:cubicBezTo>
                    <a:pt x="1524" y="322"/>
                    <a:pt x="1524" y="167"/>
                    <a:pt x="1441" y="72"/>
                  </a:cubicBezTo>
                  <a:cubicBezTo>
                    <a:pt x="1393" y="24"/>
                    <a:pt x="1331" y="0"/>
                    <a:pt x="1268"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36"/>
            <p:cNvSpPr/>
            <p:nvPr/>
          </p:nvSpPr>
          <p:spPr>
            <a:xfrm>
              <a:off x="7380691" y="1636357"/>
              <a:ext cx="48891" cy="80371"/>
            </a:xfrm>
            <a:custGeom>
              <a:rect b="b" l="l" r="r" t="t"/>
              <a:pathLst>
                <a:path extrusionOk="0" h="2525" w="1536">
                  <a:moveTo>
                    <a:pt x="261" y="0"/>
                  </a:moveTo>
                  <a:cubicBezTo>
                    <a:pt x="197" y="0"/>
                    <a:pt x="131" y="24"/>
                    <a:pt x="83" y="72"/>
                  </a:cubicBezTo>
                  <a:cubicBezTo>
                    <a:pt x="0" y="155"/>
                    <a:pt x="0" y="322"/>
                    <a:pt x="83" y="417"/>
                  </a:cubicBezTo>
                  <a:lnTo>
                    <a:pt x="941" y="1262"/>
                  </a:lnTo>
                  <a:lnTo>
                    <a:pt x="83" y="2108"/>
                  </a:lnTo>
                  <a:cubicBezTo>
                    <a:pt x="0" y="2203"/>
                    <a:pt x="0" y="2358"/>
                    <a:pt x="83" y="2453"/>
                  </a:cubicBezTo>
                  <a:cubicBezTo>
                    <a:pt x="131" y="2501"/>
                    <a:pt x="191" y="2525"/>
                    <a:pt x="250" y="2525"/>
                  </a:cubicBezTo>
                  <a:cubicBezTo>
                    <a:pt x="310" y="2525"/>
                    <a:pt x="369" y="2501"/>
                    <a:pt x="417" y="2453"/>
                  </a:cubicBezTo>
                  <a:lnTo>
                    <a:pt x="1441" y="1429"/>
                  </a:lnTo>
                  <a:cubicBezTo>
                    <a:pt x="1488" y="1382"/>
                    <a:pt x="1512" y="1322"/>
                    <a:pt x="1512" y="1262"/>
                  </a:cubicBezTo>
                  <a:cubicBezTo>
                    <a:pt x="1536" y="1203"/>
                    <a:pt x="1500" y="1143"/>
                    <a:pt x="1453" y="1096"/>
                  </a:cubicBezTo>
                  <a:lnTo>
                    <a:pt x="429" y="72"/>
                  </a:lnTo>
                  <a:cubicBezTo>
                    <a:pt x="387" y="24"/>
                    <a:pt x="325" y="0"/>
                    <a:pt x="261"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36"/>
            <p:cNvSpPr/>
            <p:nvPr/>
          </p:nvSpPr>
          <p:spPr>
            <a:xfrm>
              <a:off x="7321933" y="1626744"/>
              <a:ext cx="48923" cy="99851"/>
            </a:xfrm>
            <a:custGeom>
              <a:rect b="b" l="l" r="r" t="t"/>
              <a:pathLst>
                <a:path extrusionOk="0" h="3137" w="1537">
                  <a:moveTo>
                    <a:pt x="1249" y="0"/>
                  </a:moveTo>
                  <a:cubicBezTo>
                    <a:pt x="1154" y="0"/>
                    <a:pt x="1061" y="59"/>
                    <a:pt x="1025" y="160"/>
                  </a:cubicBezTo>
                  <a:lnTo>
                    <a:pt x="48" y="2815"/>
                  </a:lnTo>
                  <a:cubicBezTo>
                    <a:pt x="1" y="2934"/>
                    <a:pt x="60" y="3077"/>
                    <a:pt x="191" y="3124"/>
                  </a:cubicBezTo>
                  <a:cubicBezTo>
                    <a:pt x="227" y="3136"/>
                    <a:pt x="251" y="3136"/>
                    <a:pt x="286" y="3136"/>
                  </a:cubicBezTo>
                  <a:cubicBezTo>
                    <a:pt x="382" y="3136"/>
                    <a:pt x="477" y="3077"/>
                    <a:pt x="501" y="2981"/>
                  </a:cubicBezTo>
                  <a:lnTo>
                    <a:pt x="1489" y="326"/>
                  </a:lnTo>
                  <a:cubicBezTo>
                    <a:pt x="1537" y="207"/>
                    <a:pt x="1477" y="64"/>
                    <a:pt x="1334" y="17"/>
                  </a:cubicBezTo>
                  <a:cubicBezTo>
                    <a:pt x="1307" y="6"/>
                    <a:pt x="1278" y="0"/>
                    <a:pt x="1249"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1" name="Google Shape;201;p36"/>
          <p:cNvGrpSpPr/>
          <p:nvPr/>
        </p:nvGrpSpPr>
        <p:grpSpPr>
          <a:xfrm>
            <a:off x="5080549" y="2563129"/>
            <a:ext cx="922691" cy="640319"/>
            <a:chOff x="5283337" y="2478774"/>
            <a:chExt cx="358633" cy="243913"/>
          </a:xfrm>
        </p:grpSpPr>
        <p:sp>
          <p:nvSpPr>
            <p:cNvPr id="202" name="Google Shape;202;p36"/>
            <p:cNvSpPr/>
            <p:nvPr/>
          </p:nvSpPr>
          <p:spPr>
            <a:xfrm>
              <a:off x="5386735" y="2511056"/>
              <a:ext cx="21596" cy="20387"/>
            </a:xfrm>
            <a:custGeom>
              <a:rect b="b" l="l" r="r" t="t"/>
              <a:pathLst>
                <a:path extrusionOk="0" h="641" w="679">
                  <a:moveTo>
                    <a:pt x="494" y="1"/>
                  </a:moveTo>
                  <a:cubicBezTo>
                    <a:pt x="453" y="1"/>
                    <a:pt x="411" y="16"/>
                    <a:pt x="381" y="46"/>
                  </a:cubicBezTo>
                  <a:lnTo>
                    <a:pt x="60" y="367"/>
                  </a:lnTo>
                  <a:cubicBezTo>
                    <a:pt x="0" y="427"/>
                    <a:pt x="0" y="534"/>
                    <a:pt x="60" y="593"/>
                  </a:cubicBezTo>
                  <a:cubicBezTo>
                    <a:pt x="84" y="617"/>
                    <a:pt x="131" y="641"/>
                    <a:pt x="179" y="641"/>
                  </a:cubicBezTo>
                  <a:cubicBezTo>
                    <a:pt x="214" y="641"/>
                    <a:pt x="262" y="617"/>
                    <a:pt x="298" y="593"/>
                  </a:cubicBezTo>
                  <a:lnTo>
                    <a:pt x="619" y="260"/>
                  </a:lnTo>
                  <a:cubicBezTo>
                    <a:pt x="679" y="200"/>
                    <a:pt x="679" y="105"/>
                    <a:pt x="607" y="46"/>
                  </a:cubicBezTo>
                  <a:cubicBezTo>
                    <a:pt x="578" y="16"/>
                    <a:pt x="536" y="1"/>
                    <a:pt x="49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36"/>
            <p:cNvSpPr/>
            <p:nvPr/>
          </p:nvSpPr>
          <p:spPr>
            <a:xfrm>
              <a:off x="5321599" y="2575811"/>
              <a:ext cx="21977" cy="20387"/>
            </a:xfrm>
            <a:custGeom>
              <a:rect b="b" l="l" r="r" t="t"/>
              <a:pathLst>
                <a:path extrusionOk="0" h="641" w="691">
                  <a:moveTo>
                    <a:pt x="506" y="1"/>
                  </a:moveTo>
                  <a:cubicBezTo>
                    <a:pt x="465" y="1"/>
                    <a:pt x="423" y="16"/>
                    <a:pt x="393" y="46"/>
                  </a:cubicBezTo>
                  <a:lnTo>
                    <a:pt x="72" y="367"/>
                  </a:lnTo>
                  <a:cubicBezTo>
                    <a:pt x="0" y="427"/>
                    <a:pt x="0" y="534"/>
                    <a:pt x="72" y="593"/>
                  </a:cubicBezTo>
                  <a:cubicBezTo>
                    <a:pt x="96" y="629"/>
                    <a:pt x="143" y="641"/>
                    <a:pt x="179" y="641"/>
                  </a:cubicBezTo>
                  <a:cubicBezTo>
                    <a:pt x="227" y="641"/>
                    <a:pt x="274" y="629"/>
                    <a:pt x="298" y="593"/>
                  </a:cubicBezTo>
                  <a:lnTo>
                    <a:pt x="631" y="272"/>
                  </a:lnTo>
                  <a:cubicBezTo>
                    <a:pt x="691" y="212"/>
                    <a:pt x="691" y="105"/>
                    <a:pt x="619" y="46"/>
                  </a:cubicBezTo>
                  <a:cubicBezTo>
                    <a:pt x="590" y="16"/>
                    <a:pt x="548" y="1"/>
                    <a:pt x="50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36"/>
            <p:cNvSpPr/>
            <p:nvPr/>
          </p:nvSpPr>
          <p:spPr>
            <a:xfrm>
              <a:off x="5386735" y="2575811"/>
              <a:ext cx="21596" cy="20387"/>
            </a:xfrm>
            <a:custGeom>
              <a:rect b="b" l="l" r="r" t="t"/>
              <a:pathLst>
                <a:path extrusionOk="0" h="641" w="679">
                  <a:moveTo>
                    <a:pt x="168" y="1"/>
                  </a:moveTo>
                  <a:cubicBezTo>
                    <a:pt x="128" y="1"/>
                    <a:pt x="89" y="16"/>
                    <a:pt x="60" y="46"/>
                  </a:cubicBezTo>
                  <a:cubicBezTo>
                    <a:pt x="0" y="105"/>
                    <a:pt x="0" y="212"/>
                    <a:pt x="60" y="272"/>
                  </a:cubicBezTo>
                  <a:lnTo>
                    <a:pt x="381" y="593"/>
                  </a:lnTo>
                  <a:cubicBezTo>
                    <a:pt x="417" y="629"/>
                    <a:pt x="465" y="641"/>
                    <a:pt x="500" y="641"/>
                  </a:cubicBezTo>
                  <a:cubicBezTo>
                    <a:pt x="548" y="641"/>
                    <a:pt x="595" y="629"/>
                    <a:pt x="619" y="593"/>
                  </a:cubicBezTo>
                  <a:cubicBezTo>
                    <a:pt x="679" y="534"/>
                    <a:pt x="679" y="427"/>
                    <a:pt x="607" y="367"/>
                  </a:cubicBezTo>
                  <a:lnTo>
                    <a:pt x="286" y="46"/>
                  </a:lnTo>
                  <a:cubicBezTo>
                    <a:pt x="250" y="16"/>
                    <a:pt x="209" y="1"/>
                    <a:pt x="16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36"/>
            <p:cNvSpPr/>
            <p:nvPr/>
          </p:nvSpPr>
          <p:spPr>
            <a:xfrm>
              <a:off x="5321599" y="2511056"/>
              <a:ext cx="21977" cy="20387"/>
            </a:xfrm>
            <a:custGeom>
              <a:rect b="b" l="l" r="r" t="t"/>
              <a:pathLst>
                <a:path extrusionOk="0" h="641" w="691">
                  <a:moveTo>
                    <a:pt x="179" y="1"/>
                  </a:moveTo>
                  <a:cubicBezTo>
                    <a:pt x="140" y="1"/>
                    <a:pt x="101" y="16"/>
                    <a:pt x="72" y="46"/>
                  </a:cubicBezTo>
                  <a:cubicBezTo>
                    <a:pt x="0" y="105"/>
                    <a:pt x="0" y="200"/>
                    <a:pt x="72" y="260"/>
                  </a:cubicBezTo>
                  <a:lnTo>
                    <a:pt x="393" y="593"/>
                  </a:lnTo>
                  <a:cubicBezTo>
                    <a:pt x="429" y="617"/>
                    <a:pt x="465" y="641"/>
                    <a:pt x="512" y="641"/>
                  </a:cubicBezTo>
                  <a:cubicBezTo>
                    <a:pt x="560" y="641"/>
                    <a:pt x="596" y="617"/>
                    <a:pt x="631" y="593"/>
                  </a:cubicBezTo>
                  <a:cubicBezTo>
                    <a:pt x="691" y="534"/>
                    <a:pt x="691" y="427"/>
                    <a:pt x="619" y="367"/>
                  </a:cubicBezTo>
                  <a:lnTo>
                    <a:pt x="286" y="46"/>
                  </a:lnTo>
                  <a:cubicBezTo>
                    <a:pt x="256" y="16"/>
                    <a:pt x="218" y="1"/>
                    <a:pt x="179"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36"/>
            <p:cNvSpPr/>
            <p:nvPr/>
          </p:nvSpPr>
          <p:spPr>
            <a:xfrm>
              <a:off x="5522670" y="2520916"/>
              <a:ext cx="17079" cy="15457"/>
            </a:xfrm>
            <a:custGeom>
              <a:rect b="b" l="l" r="r" t="t"/>
              <a:pathLst>
                <a:path extrusionOk="0" h="486" w="537">
                  <a:moveTo>
                    <a:pt x="346" y="0"/>
                  </a:moveTo>
                  <a:cubicBezTo>
                    <a:pt x="307" y="0"/>
                    <a:pt x="268" y="15"/>
                    <a:pt x="239" y="45"/>
                  </a:cubicBezTo>
                  <a:lnTo>
                    <a:pt x="60" y="224"/>
                  </a:lnTo>
                  <a:cubicBezTo>
                    <a:pt x="1" y="283"/>
                    <a:pt x="1" y="390"/>
                    <a:pt x="60" y="450"/>
                  </a:cubicBezTo>
                  <a:cubicBezTo>
                    <a:pt x="84" y="474"/>
                    <a:pt x="131" y="486"/>
                    <a:pt x="179" y="486"/>
                  </a:cubicBezTo>
                  <a:cubicBezTo>
                    <a:pt x="215" y="486"/>
                    <a:pt x="262" y="474"/>
                    <a:pt x="298" y="450"/>
                  </a:cubicBezTo>
                  <a:lnTo>
                    <a:pt x="477" y="271"/>
                  </a:lnTo>
                  <a:cubicBezTo>
                    <a:pt x="536" y="212"/>
                    <a:pt x="536" y="105"/>
                    <a:pt x="453" y="45"/>
                  </a:cubicBezTo>
                  <a:cubicBezTo>
                    <a:pt x="423" y="15"/>
                    <a:pt x="384" y="0"/>
                    <a:pt x="346"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36"/>
            <p:cNvSpPr/>
            <p:nvPr/>
          </p:nvSpPr>
          <p:spPr>
            <a:xfrm>
              <a:off x="5473054" y="2570531"/>
              <a:ext cx="16698" cy="15839"/>
            </a:xfrm>
            <a:custGeom>
              <a:rect b="b" l="l" r="r" t="t"/>
              <a:pathLst>
                <a:path extrusionOk="0" h="498" w="525">
                  <a:moveTo>
                    <a:pt x="358" y="0"/>
                  </a:moveTo>
                  <a:cubicBezTo>
                    <a:pt x="319" y="0"/>
                    <a:pt x="281" y="15"/>
                    <a:pt x="251" y="45"/>
                  </a:cubicBezTo>
                  <a:lnTo>
                    <a:pt x="72" y="223"/>
                  </a:lnTo>
                  <a:cubicBezTo>
                    <a:pt x="1" y="283"/>
                    <a:pt x="1" y="390"/>
                    <a:pt x="72" y="450"/>
                  </a:cubicBezTo>
                  <a:cubicBezTo>
                    <a:pt x="96" y="473"/>
                    <a:pt x="144" y="497"/>
                    <a:pt x="179" y="497"/>
                  </a:cubicBezTo>
                  <a:cubicBezTo>
                    <a:pt x="227" y="497"/>
                    <a:pt x="275" y="473"/>
                    <a:pt x="298" y="450"/>
                  </a:cubicBezTo>
                  <a:lnTo>
                    <a:pt x="477" y="271"/>
                  </a:lnTo>
                  <a:cubicBezTo>
                    <a:pt x="525" y="212"/>
                    <a:pt x="525" y="104"/>
                    <a:pt x="465" y="45"/>
                  </a:cubicBezTo>
                  <a:cubicBezTo>
                    <a:pt x="435" y="15"/>
                    <a:pt x="397" y="0"/>
                    <a:pt x="358"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36"/>
            <p:cNvSpPr/>
            <p:nvPr/>
          </p:nvSpPr>
          <p:spPr>
            <a:xfrm>
              <a:off x="5522670" y="2570531"/>
              <a:ext cx="17079" cy="15839"/>
            </a:xfrm>
            <a:custGeom>
              <a:rect b="b" l="l" r="r" t="t"/>
              <a:pathLst>
                <a:path extrusionOk="0" h="498" w="537">
                  <a:moveTo>
                    <a:pt x="167" y="0"/>
                  </a:moveTo>
                  <a:cubicBezTo>
                    <a:pt x="129" y="0"/>
                    <a:pt x="90" y="15"/>
                    <a:pt x="60" y="45"/>
                  </a:cubicBezTo>
                  <a:cubicBezTo>
                    <a:pt x="1" y="104"/>
                    <a:pt x="1" y="212"/>
                    <a:pt x="60" y="271"/>
                  </a:cubicBezTo>
                  <a:lnTo>
                    <a:pt x="239" y="450"/>
                  </a:lnTo>
                  <a:cubicBezTo>
                    <a:pt x="262" y="473"/>
                    <a:pt x="310" y="497"/>
                    <a:pt x="358" y="497"/>
                  </a:cubicBezTo>
                  <a:cubicBezTo>
                    <a:pt x="393" y="497"/>
                    <a:pt x="441" y="473"/>
                    <a:pt x="477" y="450"/>
                  </a:cubicBezTo>
                  <a:cubicBezTo>
                    <a:pt x="536" y="390"/>
                    <a:pt x="536" y="283"/>
                    <a:pt x="453" y="223"/>
                  </a:cubicBezTo>
                  <a:lnTo>
                    <a:pt x="274" y="45"/>
                  </a:lnTo>
                  <a:cubicBezTo>
                    <a:pt x="245" y="15"/>
                    <a:pt x="206" y="0"/>
                    <a:pt x="167"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36"/>
            <p:cNvSpPr/>
            <p:nvPr/>
          </p:nvSpPr>
          <p:spPr>
            <a:xfrm>
              <a:off x="5473054" y="2520916"/>
              <a:ext cx="16698" cy="15457"/>
            </a:xfrm>
            <a:custGeom>
              <a:rect b="b" l="l" r="r" t="t"/>
              <a:pathLst>
                <a:path extrusionOk="0" h="486" w="525">
                  <a:moveTo>
                    <a:pt x="179" y="0"/>
                  </a:moveTo>
                  <a:cubicBezTo>
                    <a:pt x="141" y="0"/>
                    <a:pt x="102" y="15"/>
                    <a:pt x="72" y="45"/>
                  </a:cubicBezTo>
                  <a:cubicBezTo>
                    <a:pt x="1" y="105"/>
                    <a:pt x="1" y="212"/>
                    <a:pt x="72" y="271"/>
                  </a:cubicBezTo>
                  <a:lnTo>
                    <a:pt x="251" y="450"/>
                  </a:lnTo>
                  <a:cubicBezTo>
                    <a:pt x="275" y="474"/>
                    <a:pt x="322" y="486"/>
                    <a:pt x="370" y="486"/>
                  </a:cubicBezTo>
                  <a:cubicBezTo>
                    <a:pt x="406" y="486"/>
                    <a:pt x="453" y="474"/>
                    <a:pt x="477" y="450"/>
                  </a:cubicBezTo>
                  <a:cubicBezTo>
                    <a:pt x="525" y="390"/>
                    <a:pt x="525" y="283"/>
                    <a:pt x="465" y="224"/>
                  </a:cubicBezTo>
                  <a:lnTo>
                    <a:pt x="287" y="45"/>
                  </a:lnTo>
                  <a:cubicBezTo>
                    <a:pt x="257" y="15"/>
                    <a:pt x="218" y="0"/>
                    <a:pt x="179"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36"/>
            <p:cNvSpPr/>
            <p:nvPr/>
          </p:nvSpPr>
          <p:spPr>
            <a:xfrm>
              <a:off x="5343926" y="2638594"/>
              <a:ext cx="95860" cy="10623"/>
            </a:xfrm>
            <a:custGeom>
              <a:rect b="b" l="l" r="r" t="t"/>
              <a:pathLst>
                <a:path extrusionOk="0" h="334" w="3014">
                  <a:moveTo>
                    <a:pt x="167" y="0"/>
                  </a:moveTo>
                  <a:cubicBezTo>
                    <a:pt x="84" y="0"/>
                    <a:pt x="1" y="84"/>
                    <a:pt x="1" y="167"/>
                  </a:cubicBezTo>
                  <a:cubicBezTo>
                    <a:pt x="1" y="262"/>
                    <a:pt x="84" y="334"/>
                    <a:pt x="167" y="334"/>
                  </a:cubicBezTo>
                  <a:lnTo>
                    <a:pt x="2846" y="334"/>
                  </a:lnTo>
                  <a:cubicBezTo>
                    <a:pt x="2942" y="334"/>
                    <a:pt x="3013" y="262"/>
                    <a:pt x="3013" y="167"/>
                  </a:cubicBezTo>
                  <a:cubicBezTo>
                    <a:pt x="3013" y="84"/>
                    <a:pt x="2942" y="0"/>
                    <a:pt x="2846"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36"/>
            <p:cNvSpPr/>
            <p:nvPr/>
          </p:nvSpPr>
          <p:spPr>
            <a:xfrm>
              <a:off x="5343926" y="2689323"/>
              <a:ext cx="20482" cy="10655"/>
            </a:xfrm>
            <a:custGeom>
              <a:rect b="b" l="l" r="r" t="t"/>
              <a:pathLst>
                <a:path extrusionOk="0" h="335" w="644">
                  <a:moveTo>
                    <a:pt x="167" y="1"/>
                  </a:moveTo>
                  <a:cubicBezTo>
                    <a:pt x="84" y="1"/>
                    <a:pt x="1" y="72"/>
                    <a:pt x="1" y="167"/>
                  </a:cubicBezTo>
                  <a:cubicBezTo>
                    <a:pt x="1" y="251"/>
                    <a:pt x="84" y="334"/>
                    <a:pt x="167" y="334"/>
                  </a:cubicBezTo>
                  <a:lnTo>
                    <a:pt x="477" y="334"/>
                  </a:lnTo>
                  <a:cubicBezTo>
                    <a:pt x="572" y="334"/>
                    <a:pt x="644" y="251"/>
                    <a:pt x="644" y="167"/>
                  </a:cubicBezTo>
                  <a:cubicBezTo>
                    <a:pt x="644" y="72"/>
                    <a:pt x="572" y="1"/>
                    <a:pt x="477"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36"/>
            <p:cNvSpPr/>
            <p:nvPr/>
          </p:nvSpPr>
          <p:spPr>
            <a:xfrm>
              <a:off x="5378021" y="2689323"/>
              <a:ext cx="61765" cy="10655"/>
            </a:xfrm>
            <a:custGeom>
              <a:rect b="b" l="l" r="r" t="t"/>
              <a:pathLst>
                <a:path extrusionOk="0" h="335" w="1942">
                  <a:moveTo>
                    <a:pt x="167" y="1"/>
                  </a:moveTo>
                  <a:cubicBezTo>
                    <a:pt x="84" y="1"/>
                    <a:pt x="0" y="72"/>
                    <a:pt x="0" y="167"/>
                  </a:cubicBezTo>
                  <a:cubicBezTo>
                    <a:pt x="0" y="251"/>
                    <a:pt x="84" y="334"/>
                    <a:pt x="167" y="334"/>
                  </a:cubicBezTo>
                  <a:lnTo>
                    <a:pt x="1774" y="334"/>
                  </a:lnTo>
                  <a:cubicBezTo>
                    <a:pt x="1870" y="334"/>
                    <a:pt x="1941" y="251"/>
                    <a:pt x="1941" y="167"/>
                  </a:cubicBezTo>
                  <a:cubicBezTo>
                    <a:pt x="1941" y="72"/>
                    <a:pt x="1870" y="1"/>
                    <a:pt x="177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36"/>
            <p:cNvSpPr/>
            <p:nvPr/>
          </p:nvSpPr>
          <p:spPr>
            <a:xfrm>
              <a:off x="5343926" y="2663975"/>
              <a:ext cx="95860" cy="10241"/>
            </a:xfrm>
            <a:custGeom>
              <a:rect b="b" l="l" r="r" t="t"/>
              <a:pathLst>
                <a:path extrusionOk="0" h="322" w="3014">
                  <a:moveTo>
                    <a:pt x="167" y="0"/>
                  </a:moveTo>
                  <a:cubicBezTo>
                    <a:pt x="84" y="0"/>
                    <a:pt x="1" y="72"/>
                    <a:pt x="1" y="155"/>
                  </a:cubicBezTo>
                  <a:cubicBezTo>
                    <a:pt x="1" y="250"/>
                    <a:pt x="84" y="322"/>
                    <a:pt x="167" y="322"/>
                  </a:cubicBezTo>
                  <a:lnTo>
                    <a:pt x="2846" y="322"/>
                  </a:lnTo>
                  <a:cubicBezTo>
                    <a:pt x="2942" y="322"/>
                    <a:pt x="3013" y="250"/>
                    <a:pt x="3013" y="155"/>
                  </a:cubicBezTo>
                  <a:cubicBezTo>
                    <a:pt x="3013" y="72"/>
                    <a:pt x="2942" y="0"/>
                    <a:pt x="2846"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36"/>
            <p:cNvSpPr/>
            <p:nvPr/>
          </p:nvSpPr>
          <p:spPr>
            <a:xfrm>
              <a:off x="5283337" y="2478774"/>
              <a:ext cx="287072" cy="149229"/>
            </a:xfrm>
            <a:custGeom>
              <a:rect b="b" l="l" r="r" t="t"/>
              <a:pathLst>
                <a:path extrusionOk="0" h="4692" w="9026">
                  <a:moveTo>
                    <a:pt x="7002" y="834"/>
                  </a:moveTo>
                  <a:cubicBezTo>
                    <a:pt x="7383" y="834"/>
                    <a:pt x="7776" y="977"/>
                    <a:pt x="8073" y="1275"/>
                  </a:cubicBezTo>
                  <a:cubicBezTo>
                    <a:pt x="8669" y="1870"/>
                    <a:pt x="8669" y="2823"/>
                    <a:pt x="8073" y="3418"/>
                  </a:cubicBezTo>
                  <a:cubicBezTo>
                    <a:pt x="7776" y="3716"/>
                    <a:pt x="7389" y="3864"/>
                    <a:pt x="7002" y="3864"/>
                  </a:cubicBezTo>
                  <a:cubicBezTo>
                    <a:pt x="6615" y="3864"/>
                    <a:pt x="6228" y="3716"/>
                    <a:pt x="5930" y="3418"/>
                  </a:cubicBezTo>
                  <a:cubicBezTo>
                    <a:pt x="5335" y="2823"/>
                    <a:pt x="5335" y="1870"/>
                    <a:pt x="5930" y="1275"/>
                  </a:cubicBezTo>
                  <a:cubicBezTo>
                    <a:pt x="6228" y="977"/>
                    <a:pt x="6609" y="834"/>
                    <a:pt x="7002" y="834"/>
                  </a:cubicBezTo>
                  <a:close/>
                  <a:moveTo>
                    <a:pt x="2561" y="322"/>
                  </a:moveTo>
                  <a:cubicBezTo>
                    <a:pt x="3084" y="322"/>
                    <a:pt x="3608" y="525"/>
                    <a:pt x="3989" y="918"/>
                  </a:cubicBezTo>
                  <a:cubicBezTo>
                    <a:pt x="4787" y="1715"/>
                    <a:pt x="4787" y="2989"/>
                    <a:pt x="3989" y="3775"/>
                  </a:cubicBezTo>
                  <a:cubicBezTo>
                    <a:pt x="3596" y="4174"/>
                    <a:pt x="3079" y="4373"/>
                    <a:pt x="2561" y="4373"/>
                  </a:cubicBezTo>
                  <a:cubicBezTo>
                    <a:pt x="2043" y="4373"/>
                    <a:pt x="1525" y="4174"/>
                    <a:pt x="1132" y="3775"/>
                  </a:cubicBezTo>
                  <a:cubicBezTo>
                    <a:pt x="346" y="2989"/>
                    <a:pt x="346" y="1715"/>
                    <a:pt x="1132" y="918"/>
                  </a:cubicBezTo>
                  <a:cubicBezTo>
                    <a:pt x="1525" y="537"/>
                    <a:pt x="2037" y="322"/>
                    <a:pt x="2561" y="322"/>
                  </a:cubicBezTo>
                  <a:close/>
                  <a:moveTo>
                    <a:pt x="2575" y="1"/>
                  </a:moveTo>
                  <a:cubicBezTo>
                    <a:pt x="1974" y="1"/>
                    <a:pt x="1370" y="227"/>
                    <a:pt x="906" y="680"/>
                  </a:cubicBezTo>
                  <a:cubicBezTo>
                    <a:pt x="1" y="1596"/>
                    <a:pt x="1" y="3085"/>
                    <a:pt x="906" y="4001"/>
                  </a:cubicBezTo>
                  <a:cubicBezTo>
                    <a:pt x="1370" y="4466"/>
                    <a:pt x="1965" y="4692"/>
                    <a:pt x="2561" y="4692"/>
                  </a:cubicBezTo>
                  <a:cubicBezTo>
                    <a:pt x="3156" y="4692"/>
                    <a:pt x="3763" y="4466"/>
                    <a:pt x="4216" y="4001"/>
                  </a:cubicBezTo>
                  <a:cubicBezTo>
                    <a:pt x="4525" y="3692"/>
                    <a:pt x="4739" y="3299"/>
                    <a:pt x="4835" y="2882"/>
                  </a:cubicBezTo>
                  <a:lnTo>
                    <a:pt x="5240" y="2882"/>
                  </a:lnTo>
                  <a:cubicBezTo>
                    <a:pt x="5335" y="3156"/>
                    <a:pt x="5478" y="3418"/>
                    <a:pt x="5704" y="3632"/>
                  </a:cubicBezTo>
                  <a:cubicBezTo>
                    <a:pt x="6061" y="3990"/>
                    <a:pt x="6537" y="4168"/>
                    <a:pt x="7002" y="4168"/>
                  </a:cubicBezTo>
                  <a:cubicBezTo>
                    <a:pt x="7454" y="4168"/>
                    <a:pt x="7930" y="3990"/>
                    <a:pt x="8288" y="3632"/>
                  </a:cubicBezTo>
                  <a:cubicBezTo>
                    <a:pt x="9026" y="2930"/>
                    <a:pt x="9026" y="1775"/>
                    <a:pt x="8311" y="1061"/>
                  </a:cubicBezTo>
                  <a:cubicBezTo>
                    <a:pt x="7954" y="703"/>
                    <a:pt x="7481" y="525"/>
                    <a:pt x="7008" y="525"/>
                  </a:cubicBezTo>
                  <a:cubicBezTo>
                    <a:pt x="6534" y="525"/>
                    <a:pt x="6061" y="703"/>
                    <a:pt x="5704" y="1061"/>
                  </a:cubicBezTo>
                  <a:cubicBezTo>
                    <a:pt x="5287" y="1477"/>
                    <a:pt x="5109" y="2037"/>
                    <a:pt x="5180" y="2573"/>
                  </a:cubicBezTo>
                  <a:lnTo>
                    <a:pt x="4894" y="2573"/>
                  </a:lnTo>
                  <a:cubicBezTo>
                    <a:pt x="4954" y="1906"/>
                    <a:pt x="4739" y="1203"/>
                    <a:pt x="4227" y="680"/>
                  </a:cubicBezTo>
                  <a:cubicBezTo>
                    <a:pt x="3775" y="227"/>
                    <a:pt x="3177" y="1"/>
                    <a:pt x="2575"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36"/>
            <p:cNvSpPr/>
            <p:nvPr/>
          </p:nvSpPr>
          <p:spPr>
            <a:xfrm>
              <a:off x="5336356" y="2524987"/>
              <a:ext cx="56836" cy="56836"/>
            </a:xfrm>
            <a:custGeom>
              <a:rect b="b" l="l" r="r" t="t"/>
              <a:pathLst>
                <a:path extrusionOk="0" h="1787" w="1787">
                  <a:moveTo>
                    <a:pt x="894" y="334"/>
                  </a:moveTo>
                  <a:cubicBezTo>
                    <a:pt x="1203" y="334"/>
                    <a:pt x="1465" y="584"/>
                    <a:pt x="1465" y="893"/>
                  </a:cubicBezTo>
                  <a:cubicBezTo>
                    <a:pt x="1465" y="1215"/>
                    <a:pt x="1203" y="1465"/>
                    <a:pt x="894" y="1465"/>
                  </a:cubicBezTo>
                  <a:cubicBezTo>
                    <a:pt x="584" y="1465"/>
                    <a:pt x="334" y="1215"/>
                    <a:pt x="334" y="893"/>
                  </a:cubicBezTo>
                  <a:cubicBezTo>
                    <a:pt x="334" y="584"/>
                    <a:pt x="584" y="334"/>
                    <a:pt x="894" y="334"/>
                  </a:cubicBezTo>
                  <a:close/>
                  <a:moveTo>
                    <a:pt x="894" y="0"/>
                  </a:moveTo>
                  <a:cubicBezTo>
                    <a:pt x="405" y="0"/>
                    <a:pt x="1" y="405"/>
                    <a:pt x="1" y="893"/>
                  </a:cubicBezTo>
                  <a:cubicBezTo>
                    <a:pt x="1" y="1394"/>
                    <a:pt x="405" y="1786"/>
                    <a:pt x="894" y="1786"/>
                  </a:cubicBezTo>
                  <a:cubicBezTo>
                    <a:pt x="1394" y="1786"/>
                    <a:pt x="1787" y="1394"/>
                    <a:pt x="1787" y="893"/>
                  </a:cubicBezTo>
                  <a:cubicBezTo>
                    <a:pt x="1787" y="405"/>
                    <a:pt x="1394" y="0"/>
                    <a:pt x="89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36"/>
            <p:cNvSpPr/>
            <p:nvPr/>
          </p:nvSpPr>
          <p:spPr>
            <a:xfrm>
              <a:off x="5486699" y="2534083"/>
              <a:ext cx="38643" cy="39025"/>
            </a:xfrm>
            <a:custGeom>
              <a:rect b="b" l="l" r="r" t="t"/>
              <a:pathLst>
                <a:path extrusionOk="0" h="1227" w="1215">
                  <a:moveTo>
                    <a:pt x="608" y="334"/>
                  </a:moveTo>
                  <a:cubicBezTo>
                    <a:pt x="762" y="334"/>
                    <a:pt x="893" y="465"/>
                    <a:pt x="893" y="607"/>
                  </a:cubicBezTo>
                  <a:cubicBezTo>
                    <a:pt x="905" y="774"/>
                    <a:pt x="774" y="893"/>
                    <a:pt x="608" y="893"/>
                  </a:cubicBezTo>
                  <a:cubicBezTo>
                    <a:pt x="441" y="893"/>
                    <a:pt x="322" y="762"/>
                    <a:pt x="322" y="607"/>
                  </a:cubicBezTo>
                  <a:cubicBezTo>
                    <a:pt x="322" y="465"/>
                    <a:pt x="453" y="334"/>
                    <a:pt x="608" y="334"/>
                  </a:cubicBezTo>
                  <a:close/>
                  <a:moveTo>
                    <a:pt x="608" y="0"/>
                  </a:moveTo>
                  <a:cubicBezTo>
                    <a:pt x="262" y="0"/>
                    <a:pt x="0" y="274"/>
                    <a:pt x="0" y="607"/>
                  </a:cubicBezTo>
                  <a:cubicBezTo>
                    <a:pt x="0" y="953"/>
                    <a:pt x="262" y="1227"/>
                    <a:pt x="608" y="1227"/>
                  </a:cubicBezTo>
                  <a:cubicBezTo>
                    <a:pt x="941" y="1227"/>
                    <a:pt x="1215" y="953"/>
                    <a:pt x="1215" y="607"/>
                  </a:cubicBezTo>
                  <a:cubicBezTo>
                    <a:pt x="1215" y="274"/>
                    <a:pt x="941" y="0"/>
                    <a:pt x="608"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36"/>
            <p:cNvSpPr/>
            <p:nvPr/>
          </p:nvSpPr>
          <p:spPr>
            <a:xfrm>
              <a:off x="5466248" y="2638594"/>
              <a:ext cx="61384" cy="61765"/>
            </a:xfrm>
            <a:custGeom>
              <a:rect b="b" l="l" r="r" t="t"/>
              <a:pathLst>
                <a:path extrusionOk="0" h="1942" w="1930">
                  <a:moveTo>
                    <a:pt x="1608" y="310"/>
                  </a:moveTo>
                  <a:lnTo>
                    <a:pt x="1608" y="1596"/>
                  </a:lnTo>
                  <a:lnTo>
                    <a:pt x="322" y="1596"/>
                  </a:lnTo>
                  <a:lnTo>
                    <a:pt x="322" y="310"/>
                  </a:lnTo>
                  <a:close/>
                  <a:moveTo>
                    <a:pt x="239" y="0"/>
                  </a:moveTo>
                  <a:cubicBezTo>
                    <a:pt x="96" y="0"/>
                    <a:pt x="0" y="108"/>
                    <a:pt x="0" y="238"/>
                  </a:cubicBezTo>
                  <a:lnTo>
                    <a:pt x="0" y="1703"/>
                  </a:lnTo>
                  <a:cubicBezTo>
                    <a:pt x="0" y="1834"/>
                    <a:pt x="108" y="1941"/>
                    <a:pt x="239" y="1941"/>
                  </a:cubicBezTo>
                  <a:lnTo>
                    <a:pt x="1691" y="1941"/>
                  </a:lnTo>
                  <a:cubicBezTo>
                    <a:pt x="1834" y="1941"/>
                    <a:pt x="1929" y="1834"/>
                    <a:pt x="1929" y="1703"/>
                  </a:cubicBezTo>
                  <a:lnTo>
                    <a:pt x="1929" y="238"/>
                  </a:lnTo>
                  <a:cubicBezTo>
                    <a:pt x="1929" y="108"/>
                    <a:pt x="1834" y="0"/>
                    <a:pt x="1691"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36"/>
            <p:cNvSpPr/>
            <p:nvPr/>
          </p:nvSpPr>
          <p:spPr>
            <a:xfrm>
              <a:off x="5316287" y="2582458"/>
              <a:ext cx="325683" cy="140228"/>
            </a:xfrm>
            <a:custGeom>
              <a:rect b="b" l="l" r="r" t="t"/>
              <a:pathLst>
                <a:path extrusionOk="0" h="4409" w="10240">
                  <a:moveTo>
                    <a:pt x="8311" y="1289"/>
                  </a:moveTo>
                  <a:lnTo>
                    <a:pt x="8311" y="2420"/>
                  </a:lnTo>
                  <a:lnTo>
                    <a:pt x="7633" y="2420"/>
                  </a:lnTo>
                  <a:lnTo>
                    <a:pt x="7633" y="1289"/>
                  </a:lnTo>
                  <a:close/>
                  <a:moveTo>
                    <a:pt x="9907" y="325"/>
                  </a:moveTo>
                  <a:lnTo>
                    <a:pt x="9907" y="337"/>
                  </a:lnTo>
                  <a:lnTo>
                    <a:pt x="9907" y="3397"/>
                  </a:lnTo>
                  <a:lnTo>
                    <a:pt x="9895" y="3408"/>
                  </a:lnTo>
                  <a:lnTo>
                    <a:pt x="8656" y="3063"/>
                  </a:lnTo>
                  <a:cubicBezTo>
                    <a:pt x="8656" y="3063"/>
                    <a:pt x="8645" y="3063"/>
                    <a:pt x="8645" y="3051"/>
                  </a:cubicBezTo>
                  <a:lnTo>
                    <a:pt x="8645" y="2587"/>
                  </a:lnTo>
                  <a:lnTo>
                    <a:pt x="8645" y="1146"/>
                  </a:lnTo>
                  <a:lnTo>
                    <a:pt x="8645" y="682"/>
                  </a:lnTo>
                  <a:cubicBezTo>
                    <a:pt x="8645" y="682"/>
                    <a:pt x="8645" y="670"/>
                    <a:pt x="8656" y="670"/>
                  </a:cubicBezTo>
                  <a:lnTo>
                    <a:pt x="9895" y="325"/>
                  </a:lnTo>
                  <a:close/>
                  <a:moveTo>
                    <a:pt x="9887" y="1"/>
                  </a:moveTo>
                  <a:cubicBezTo>
                    <a:pt x="9858" y="1"/>
                    <a:pt x="9829" y="5"/>
                    <a:pt x="9799" y="15"/>
                  </a:cubicBezTo>
                  <a:lnTo>
                    <a:pt x="8573" y="360"/>
                  </a:lnTo>
                  <a:cubicBezTo>
                    <a:pt x="8418" y="396"/>
                    <a:pt x="8311" y="539"/>
                    <a:pt x="8311" y="682"/>
                  </a:cubicBezTo>
                  <a:lnTo>
                    <a:pt x="8311" y="980"/>
                  </a:lnTo>
                  <a:lnTo>
                    <a:pt x="7633" y="980"/>
                  </a:lnTo>
                  <a:lnTo>
                    <a:pt x="7633" y="741"/>
                  </a:lnTo>
                  <a:cubicBezTo>
                    <a:pt x="7633" y="658"/>
                    <a:pt x="7561" y="575"/>
                    <a:pt x="7466" y="575"/>
                  </a:cubicBezTo>
                  <a:cubicBezTo>
                    <a:pt x="7382" y="575"/>
                    <a:pt x="7299" y="658"/>
                    <a:pt x="7299" y="741"/>
                  </a:cubicBezTo>
                  <a:lnTo>
                    <a:pt x="7299" y="1146"/>
                  </a:lnTo>
                  <a:lnTo>
                    <a:pt x="7299" y="2587"/>
                  </a:lnTo>
                  <a:lnTo>
                    <a:pt x="7299" y="4004"/>
                  </a:lnTo>
                  <a:cubicBezTo>
                    <a:pt x="7299" y="4051"/>
                    <a:pt x="7263" y="4087"/>
                    <a:pt x="7216" y="4087"/>
                  </a:cubicBezTo>
                  <a:lnTo>
                    <a:pt x="417" y="4087"/>
                  </a:lnTo>
                  <a:cubicBezTo>
                    <a:pt x="370" y="4087"/>
                    <a:pt x="322" y="4051"/>
                    <a:pt x="322" y="4004"/>
                  </a:cubicBezTo>
                  <a:lnTo>
                    <a:pt x="322" y="1503"/>
                  </a:lnTo>
                  <a:cubicBezTo>
                    <a:pt x="322" y="1408"/>
                    <a:pt x="251" y="1337"/>
                    <a:pt x="155" y="1337"/>
                  </a:cubicBezTo>
                  <a:cubicBezTo>
                    <a:pt x="72" y="1337"/>
                    <a:pt x="1" y="1408"/>
                    <a:pt x="1" y="1503"/>
                  </a:cubicBezTo>
                  <a:lnTo>
                    <a:pt x="1" y="4004"/>
                  </a:lnTo>
                  <a:cubicBezTo>
                    <a:pt x="1" y="4230"/>
                    <a:pt x="179" y="4409"/>
                    <a:pt x="394" y="4409"/>
                  </a:cubicBezTo>
                  <a:lnTo>
                    <a:pt x="7216" y="4409"/>
                  </a:lnTo>
                  <a:cubicBezTo>
                    <a:pt x="7442" y="4409"/>
                    <a:pt x="7621" y="4230"/>
                    <a:pt x="7621" y="4004"/>
                  </a:cubicBezTo>
                  <a:lnTo>
                    <a:pt x="7621" y="2754"/>
                  </a:lnTo>
                  <a:lnTo>
                    <a:pt x="8299" y="2754"/>
                  </a:lnTo>
                  <a:lnTo>
                    <a:pt x="8299" y="3051"/>
                  </a:lnTo>
                  <a:cubicBezTo>
                    <a:pt x="8299" y="3194"/>
                    <a:pt x="8406" y="3337"/>
                    <a:pt x="8549" y="3373"/>
                  </a:cubicBezTo>
                  <a:lnTo>
                    <a:pt x="9788" y="3718"/>
                  </a:lnTo>
                  <a:cubicBezTo>
                    <a:pt x="9823" y="3730"/>
                    <a:pt x="9847" y="3730"/>
                    <a:pt x="9883" y="3730"/>
                  </a:cubicBezTo>
                  <a:cubicBezTo>
                    <a:pt x="9954" y="3730"/>
                    <a:pt x="10026" y="3706"/>
                    <a:pt x="10085" y="3658"/>
                  </a:cubicBezTo>
                  <a:cubicBezTo>
                    <a:pt x="10180" y="3599"/>
                    <a:pt x="10216" y="3492"/>
                    <a:pt x="10216" y="3397"/>
                  </a:cubicBezTo>
                  <a:lnTo>
                    <a:pt x="10216" y="337"/>
                  </a:lnTo>
                  <a:cubicBezTo>
                    <a:pt x="10240" y="241"/>
                    <a:pt x="10169" y="134"/>
                    <a:pt x="10097" y="75"/>
                  </a:cubicBezTo>
                  <a:cubicBezTo>
                    <a:pt x="10037" y="32"/>
                    <a:pt x="9964" y="1"/>
                    <a:pt x="9887"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 name="Google Shape;219;p36"/>
          <p:cNvGrpSpPr/>
          <p:nvPr/>
        </p:nvGrpSpPr>
        <p:grpSpPr>
          <a:xfrm>
            <a:off x="5600999" y="821463"/>
            <a:ext cx="980612" cy="928561"/>
            <a:chOff x="5687770" y="2885496"/>
            <a:chExt cx="369638" cy="369606"/>
          </a:xfrm>
        </p:grpSpPr>
        <p:sp>
          <p:nvSpPr>
            <p:cNvPr id="220" name="Google Shape;220;p36"/>
            <p:cNvSpPr/>
            <p:nvPr/>
          </p:nvSpPr>
          <p:spPr>
            <a:xfrm>
              <a:off x="5772594" y="3003366"/>
              <a:ext cx="112113" cy="110872"/>
            </a:xfrm>
            <a:custGeom>
              <a:rect b="b" l="l" r="r" t="t"/>
              <a:pathLst>
                <a:path extrusionOk="0" h="3486" w="3525">
                  <a:moveTo>
                    <a:pt x="3346" y="0"/>
                  </a:moveTo>
                  <a:cubicBezTo>
                    <a:pt x="3302" y="0"/>
                    <a:pt x="3257" y="15"/>
                    <a:pt x="3227" y="45"/>
                  </a:cubicBezTo>
                  <a:lnTo>
                    <a:pt x="60" y="3212"/>
                  </a:lnTo>
                  <a:cubicBezTo>
                    <a:pt x="1" y="3271"/>
                    <a:pt x="1" y="3390"/>
                    <a:pt x="60" y="3450"/>
                  </a:cubicBezTo>
                  <a:cubicBezTo>
                    <a:pt x="84" y="3474"/>
                    <a:pt x="132" y="3486"/>
                    <a:pt x="179" y="3486"/>
                  </a:cubicBezTo>
                  <a:cubicBezTo>
                    <a:pt x="215" y="3486"/>
                    <a:pt x="263" y="3474"/>
                    <a:pt x="298" y="3450"/>
                  </a:cubicBezTo>
                  <a:lnTo>
                    <a:pt x="3465" y="283"/>
                  </a:lnTo>
                  <a:cubicBezTo>
                    <a:pt x="3525" y="223"/>
                    <a:pt x="3525" y="116"/>
                    <a:pt x="3465" y="45"/>
                  </a:cubicBezTo>
                  <a:cubicBezTo>
                    <a:pt x="3436" y="15"/>
                    <a:pt x="3391" y="0"/>
                    <a:pt x="3346"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36"/>
            <p:cNvSpPr/>
            <p:nvPr/>
          </p:nvSpPr>
          <p:spPr>
            <a:xfrm>
              <a:off x="5800996" y="3031736"/>
              <a:ext cx="112113" cy="110904"/>
            </a:xfrm>
            <a:custGeom>
              <a:rect b="b" l="l" r="r" t="t"/>
              <a:pathLst>
                <a:path extrusionOk="0" h="3487" w="3525">
                  <a:moveTo>
                    <a:pt x="3346" y="1"/>
                  </a:moveTo>
                  <a:cubicBezTo>
                    <a:pt x="3302" y="1"/>
                    <a:pt x="3257" y="16"/>
                    <a:pt x="3227" y="46"/>
                  </a:cubicBezTo>
                  <a:lnTo>
                    <a:pt x="60" y="3213"/>
                  </a:lnTo>
                  <a:cubicBezTo>
                    <a:pt x="1" y="3272"/>
                    <a:pt x="1" y="3391"/>
                    <a:pt x="60" y="3451"/>
                  </a:cubicBezTo>
                  <a:cubicBezTo>
                    <a:pt x="84" y="3475"/>
                    <a:pt x="132" y="3487"/>
                    <a:pt x="179" y="3487"/>
                  </a:cubicBezTo>
                  <a:cubicBezTo>
                    <a:pt x="215" y="3487"/>
                    <a:pt x="263" y="3475"/>
                    <a:pt x="298" y="3451"/>
                  </a:cubicBezTo>
                  <a:lnTo>
                    <a:pt x="3465" y="284"/>
                  </a:lnTo>
                  <a:cubicBezTo>
                    <a:pt x="3525" y="224"/>
                    <a:pt x="3525" y="117"/>
                    <a:pt x="3465" y="46"/>
                  </a:cubicBezTo>
                  <a:cubicBezTo>
                    <a:pt x="3436" y="16"/>
                    <a:pt x="3391" y="1"/>
                    <a:pt x="334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36"/>
            <p:cNvSpPr/>
            <p:nvPr/>
          </p:nvSpPr>
          <p:spPr>
            <a:xfrm>
              <a:off x="5829016" y="3141558"/>
              <a:ext cx="31455" cy="30247"/>
            </a:xfrm>
            <a:custGeom>
              <a:rect b="b" l="l" r="r" t="t"/>
              <a:pathLst>
                <a:path extrusionOk="0" h="951" w="989">
                  <a:moveTo>
                    <a:pt x="810" y="1"/>
                  </a:moveTo>
                  <a:cubicBezTo>
                    <a:pt x="766" y="1"/>
                    <a:pt x="721" y="16"/>
                    <a:pt x="691" y="45"/>
                  </a:cubicBezTo>
                  <a:lnTo>
                    <a:pt x="72" y="665"/>
                  </a:lnTo>
                  <a:cubicBezTo>
                    <a:pt x="1" y="724"/>
                    <a:pt x="1" y="843"/>
                    <a:pt x="72" y="903"/>
                  </a:cubicBezTo>
                  <a:cubicBezTo>
                    <a:pt x="96" y="938"/>
                    <a:pt x="144" y="950"/>
                    <a:pt x="191" y="950"/>
                  </a:cubicBezTo>
                  <a:cubicBezTo>
                    <a:pt x="227" y="950"/>
                    <a:pt x="275" y="938"/>
                    <a:pt x="298" y="903"/>
                  </a:cubicBezTo>
                  <a:lnTo>
                    <a:pt x="929" y="284"/>
                  </a:lnTo>
                  <a:cubicBezTo>
                    <a:pt x="989" y="224"/>
                    <a:pt x="989" y="105"/>
                    <a:pt x="929" y="45"/>
                  </a:cubicBezTo>
                  <a:cubicBezTo>
                    <a:pt x="900" y="16"/>
                    <a:pt x="855" y="1"/>
                    <a:pt x="81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36"/>
            <p:cNvSpPr/>
            <p:nvPr/>
          </p:nvSpPr>
          <p:spPr>
            <a:xfrm>
              <a:off x="5866514" y="3060519"/>
              <a:ext cx="75378" cy="73788"/>
            </a:xfrm>
            <a:custGeom>
              <a:rect b="b" l="l" r="r" t="t"/>
              <a:pathLst>
                <a:path extrusionOk="0" h="2320" w="2370">
                  <a:moveTo>
                    <a:pt x="2179" y="1"/>
                  </a:moveTo>
                  <a:cubicBezTo>
                    <a:pt x="2135" y="1"/>
                    <a:pt x="2090" y="16"/>
                    <a:pt x="2060" y="46"/>
                  </a:cubicBezTo>
                  <a:lnTo>
                    <a:pt x="60" y="2034"/>
                  </a:lnTo>
                  <a:cubicBezTo>
                    <a:pt x="0" y="2093"/>
                    <a:pt x="0" y="2212"/>
                    <a:pt x="60" y="2272"/>
                  </a:cubicBezTo>
                  <a:cubicBezTo>
                    <a:pt x="96" y="2308"/>
                    <a:pt x="143" y="2320"/>
                    <a:pt x="179" y="2320"/>
                  </a:cubicBezTo>
                  <a:cubicBezTo>
                    <a:pt x="227" y="2320"/>
                    <a:pt x="274" y="2308"/>
                    <a:pt x="298" y="2272"/>
                  </a:cubicBezTo>
                  <a:lnTo>
                    <a:pt x="2298" y="284"/>
                  </a:lnTo>
                  <a:cubicBezTo>
                    <a:pt x="2370" y="212"/>
                    <a:pt x="2370" y="105"/>
                    <a:pt x="2298" y="46"/>
                  </a:cubicBezTo>
                  <a:cubicBezTo>
                    <a:pt x="2269" y="16"/>
                    <a:pt x="2224" y="1"/>
                    <a:pt x="2179"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36"/>
            <p:cNvSpPr/>
            <p:nvPr/>
          </p:nvSpPr>
          <p:spPr>
            <a:xfrm>
              <a:off x="5687770" y="2885496"/>
              <a:ext cx="369638" cy="369606"/>
            </a:xfrm>
            <a:custGeom>
              <a:rect b="b" l="l" r="r" t="t"/>
              <a:pathLst>
                <a:path extrusionOk="0" h="11621" w="11622">
                  <a:moveTo>
                    <a:pt x="7275" y="357"/>
                  </a:moveTo>
                  <a:lnTo>
                    <a:pt x="7466" y="548"/>
                  </a:lnTo>
                  <a:lnTo>
                    <a:pt x="7466" y="560"/>
                  </a:lnTo>
                  <a:cubicBezTo>
                    <a:pt x="7335" y="810"/>
                    <a:pt x="7383" y="1131"/>
                    <a:pt x="7573" y="1334"/>
                  </a:cubicBezTo>
                  <a:cubicBezTo>
                    <a:pt x="7702" y="1462"/>
                    <a:pt x="7864" y="1527"/>
                    <a:pt x="8028" y="1527"/>
                  </a:cubicBezTo>
                  <a:cubicBezTo>
                    <a:pt x="8137" y="1527"/>
                    <a:pt x="8247" y="1498"/>
                    <a:pt x="8347" y="1441"/>
                  </a:cubicBezTo>
                  <a:lnTo>
                    <a:pt x="8359" y="1441"/>
                  </a:lnTo>
                  <a:lnTo>
                    <a:pt x="8811" y="1881"/>
                  </a:lnTo>
                  <a:lnTo>
                    <a:pt x="8811" y="1905"/>
                  </a:lnTo>
                  <a:cubicBezTo>
                    <a:pt x="8680" y="2155"/>
                    <a:pt x="8716" y="2465"/>
                    <a:pt x="8918" y="2679"/>
                  </a:cubicBezTo>
                  <a:cubicBezTo>
                    <a:pt x="9040" y="2800"/>
                    <a:pt x="9199" y="2866"/>
                    <a:pt x="9364" y="2866"/>
                  </a:cubicBezTo>
                  <a:cubicBezTo>
                    <a:pt x="9474" y="2866"/>
                    <a:pt x="9587" y="2836"/>
                    <a:pt x="9692" y="2774"/>
                  </a:cubicBezTo>
                  <a:lnTo>
                    <a:pt x="9704" y="2774"/>
                  </a:lnTo>
                  <a:lnTo>
                    <a:pt x="10145" y="3227"/>
                  </a:lnTo>
                  <a:lnTo>
                    <a:pt x="10145" y="3239"/>
                  </a:lnTo>
                  <a:cubicBezTo>
                    <a:pt x="10014" y="3489"/>
                    <a:pt x="10061" y="3810"/>
                    <a:pt x="10252" y="4013"/>
                  </a:cubicBezTo>
                  <a:cubicBezTo>
                    <a:pt x="10381" y="4141"/>
                    <a:pt x="10543" y="4205"/>
                    <a:pt x="10707" y="4205"/>
                  </a:cubicBezTo>
                  <a:cubicBezTo>
                    <a:pt x="10816" y="4205"/>
                    <a:pt x="10926" y="4177"/>
                    <a:pt x="11026" y="4120"/>
                  </a:cubicBezTo>
                  <a:lnTo>
                    <a:pt x="11038" y="4120"/>
                  </a:lnTo>
                  <a:lnTo>
                    <a:pt x="11240" y="4310"/>
                  </a:lnTo>
                  <a:cubicBezTo>
                    <a:pt x="11276" y="4358"/>
                    <a:pt x="11288" y="4358"/>
                    <a:pt x="11276" y="4370"/>
                  </a:cubicBezTo>
                  <a:lnTo>
                    <a:pt x="10252" y="5394"/>
                  </a:lnTo>
                  <a:lnTo>
                    <a:pt x="9907" y="5060"/>
                  </a:lnTo>
                  <a:cubicBezTo>
                    <a:pt x="9877" y="5031"/>
                    <a:pt x="9832" y="5016"/>
                    <a:pt x="9788" y="5016"/>
                  </a:cubicBezTo>
                  <a:cubicBezTo>
                    <a:pt x="9743" y="5016"/>
                    <a:pt x="9698" y="5031"/>
                    <a:pt x="9669" y="5060"/>
                  </a:cubicBezTo>
                  <a:cubicBezTo>
                    <a:pt x="9609" y="5120"/>
                    <a:pt x="9609" y="5239"/>
                    <a:pt x="9669" y="5298"/>
                  </a:cubicBezTo>
                  <a:lnTo>
                    <a:pt x="10014" y="5632"/>
                  </a:lnTo>
                  <a:lnTo>
                    <a:pt x="4358" y="11287"/>
                  </a:lnTo>
                  <a:lnTo>
                    <a:pt x="4335" y="11287"/>
                  </a:lnTo>
                  <a:lnTo>
                    <a:pt x="4132" y="11097"/>
                  </a:lnTo>
                  <a:lnTo>
                    <a:pt x="4132" y="11085"/>
                  </a:lnTo>
                  <a:cubicBezTo>
                    <a:pt x="4275" y="10835"/>
                    <a:pt x="4227" y="10513"/>
                    <a:pt x="4013" y="10323"/>
                  </a:cubicBezTo>
                  <a:cubicBezTo>
                    <a:pt x="3894" y="10204"/>
                    <a:pt x="3715" y="10132"/>
                    <a:pt x="3561" y="10132"/>
                  </a:cubicBezTo>
                  <a:cubicBezTo>
                    <a:pt x="3453" y="10132"/>
                    <a:pt x="3346" y="10156"/>
                    <a:pt x="3239" y="10204"/>
                  </a:cubicBezTo>
                  <a:lnTo>
                    <a:pt x="3227" y="10204"/>
                  </a:lnTo>
                  <a:lnTo>
                    <a:pt x="2763" y="9739"/>
                  </a:lnTo>
                  <a:lnTo>
                    <a:pt x="2763" y="9728"/>
                  </a:lnTo>
                  <a:cubicBezTo>
                    <a:pt x="2906" y="9478"/>
                    <a:pt x="2858" y="9168"/>
                    <a:pt x="2644" y="8966"/>
                  </a:cubicBezTo>
                  <a:cubicBezTo>
                    <a:pt x="2518" y="8839"/>
                    <a:pt x="2354" y="8773"/>
                    <a:pt x="2188" y="8773"/>
                  </a:cubicBezTo>
                  <a:cubicBezTo>
                    <a:pt x="2089" y="8773"/>
                    <a:pt x="1988" y="8797"/>
                    <a:pt x="1894" y="8847"/>
                  </a:cubicBezTo>
                  <a:lnTo>
                    <a:pt x="1870" y="8847"/>
                  </a:lnTo>
                  <a:lnTo>
                    <a:pt x="1417" y="8394"/>
                  </a:lnTo>
                  <a:lnTo>
                    <a:pt x="1417" y="8370"/>
                  </a:lnTo>
                  <a:cubicBezTo>
                    <a:pt x="1548" y="8120"/>
                    <a:pt x="1501" y="7811"/>
                    <a:pt x="1298" y="7620"/>
                  </a:cubicBezTo>
                  <a:cubicBezTo>
                    <a:pt x="1166" y="7488"/>
                    <a:pt x="1003" y="7419"/>
                    <a:pt x="838" y="7419"/>
                  </a:cubicBezTo>
                  <a:cubicBezTo>
                    <a:pt x="736" y="7419"/>
                    <a:pt x="632" y="7446"/>
                    <a:pt x="536" y="7501"/>
                  </a:cubicBezTo>
                  <a:lnTo>
                    <a:pt x="525" y="7501"/>
                  </a:lnTo>
                  <a:lnTo>
                    <a:pt x="322" y="7299"/>
                  </a:lnTo>
                  <a:lnTo>
                    <a:pt x="322" y="7287"/>
                  </a:lnTo>
                  <a:lnTo>
                    <a:pt x="322" y="7275"/>
                  </a:lnTo>
                  <a:lnTo>
                    <a:pt x="5978" y="1619"/>
                  </a:lnTo>
                  <a:lnTo>
                    <a:pt x="6335" y="1977"/>
                  </a:lnTo>
                  <a:cubicBezTo>
                    <a:pt x="6370" y="2000"/>
                    <a:pt x="6418" y="2024"/>
                    <a:pt x="6454" y="2024"/>
                  </a:cubicBezTo>
                  <a:cubicBezTo>
                    <a:pt x="6501" y="2024"/>
                    <a:pt x="6549" y="2000"/>
                    <a:pt x="6573" y="1977"/>
                  </a:cubicBezTo>
                  <a:cubicBezTo>
                    <a:pt x="6632" y="1917"/>
                    <a:pt x="6632" y="1798"/>
                    <a:pt x="6573" y="1739"/>
                  </a:cubicBezTo>
                  <a:lnTo>
                    <a:pt x="6216" y="1381"/>
                  </a:lnTo>
                  <a:lnTo>
                    <a:pt x="7252" y="357"/>
                  </a:lnTo>
                  <a:close/>
                  <a:moveTo>
                    <a:pt x="7275" y="0"/>
                  </a:moveTo>
                  <a:cubicBezTo>
                    <a:pt x="7180" y="0"/>
                    <a:pt x="7097" y="24"/>
                    <a:pt x="7025" y="95"/>
                  </a:cubicBezTo>
                  <a:lnTo>
                    <a:pt x="96" y="7025"/>
                  </a:lnTo>
                  <a:cubicBezTo>
                    <a:pt x="36" y="7084"/>
                    <a:pt x="1" y="7168"/>
                    <a:pt x="1" y="7275"/>
                  </a:cubicBezTo>
                  <a:cubicBezTo>
                    <a:pt x="1" y="7358"/>
                    <a:pt x="24" y="7454"/>
                    <a:pt x="96" y="7525"/>
                  </a:cubicBezTo>
                  <a:lnTo>
                    <a:pt x="298" y="7715"/>
                  </a:lnTo>
                  <a:cubicBezTo>
                    <a:pt x="357" y="7782"/>
                    <a:pt x="449" y="7821"/>
                    <a:pt x="544" y="7821"/>
                  </a:cubicBezTo>
                  <a:cubicBezTo>
                    <a:pt x="602" y="7821"/>
                    <a:pt x="661" y="7807"/>
                    <a:pt x="715" y="7775"/>
                  </a:cubicBezTo>
                  <a:cubicBezTo>
                    <a:pt x="759" y="7753"/>
                    <a:pt x="806" y="7743"/>
                    <a:pt x="852" y="7743"/>
                  </a:cubicBezTo>
                  <a:cubicBezTo>
                    <a:pt x="932" y="7743"/>
                    <a:pt x="1012" y="7774"/>
                    <a:pt x="1072" y="7835"/>
                  </a:cubicBezTo>
                  <a:cubicBezTo>
                    <a:pt x="1156" y="7930"/>
                    <a:pt x="1191" y="8073"/>
                    <a:pt x="1132" y="8192"/>
                  </a:cubicBezTo>
                  <a:cubicBezTo>
                    <a:pt x="1048" y="8335"/>
                    <a:pt x="1084" y="8513"/>
                    <a:pt x="1191" y="8608"/>
                  </a:cubicBezTo>
                  <a:lnTo>
                    <a:pt x="1644" y="9073"/>
                  </a:lnTo>
                  <a:cubicBezTo>
                    <a:pt x="1710" y="9139"/>
                    <a:pt x="1803" y="9173"/>
                    <a:pt x="1895" y="9173"/>
                  </a:cubicBezTo>
                  <a:cubicBezTo>
                    <a:pt x="1953" y="9173"/>
                    <a:pt x="2010" y="9160"/>
                    <a:pt x="2060" y="9132"/>
                  </a:cubicBezTo>
                  <a:cubicBezTo>
                    <a:pt x="2107" y="9109"/>
                    <a:pt x="2159" y="9097"/>
                    <a:pt x="2210" y="9097"/>
                  </a:cubicBezTo>
                  <a:cubicBezTo>
                    <a:pt x="2290" y="9097"/>
                    <a:pt x="2367" y="9127"/>
                    <a:pt x="2418" y="9192"/>
                  </a:cubicBezTo>
                  <a:cubicBezTo>
                    <a:pt x="2513" y="9287"/>
                    <a:pt x="2537" y="9430"/>
                    <a:pt x="2477" y="9549"/>
                  </a:cubicBezTo>
                  <a:cubicBezTo>
                    <a:pt x="2406" y="9680"/>
                    <a:pt x="2441" y="9859"/>
                    <a:pt x="2549" y="9966"/>
                  </a:cubicBezTo>
                  <a:lnTo>
                    <a:pt x="3001" y="10430"/>
                  </a:lnTo>
                  <a:cubicBezTo>
                    <a:pt x="3067" y="10496"/>
                    <a:pt x="3160" y="10530"/>
                    <a:pt x="3252" y="10530"/>
                  </a:cubicBezTo>
                  <a:cubicBezTo>
                    <a:pt x="3310" y="10530"/>
                    <a:pt x="3367" y="10517"/>
                    <a:pt x="3418" y="10490"/>
                  </a:cubicBezTo>
                  <a:cubicBezTo>
                    <a:pt x="3464" y="10466"/>
                    <a:pt x="3516" y="10454"/>
                    <a:pt x="3567" y="10454"/>
                  </a:cubicBezTo>
                  <a:cubicBezTo>
                    <a:pt x="3647" y="10454"/>
                    <a:pt x="3724" y="10484"/>
                    <a:pt x="3775" y="10549"/>
                  </a:cubicBezTo>
                  <a:cubicBezTo>
                    <a:pt x="3870" y="10632"/>
                    <a:pt x="3894" y="10787"/>
                    <a:pt x="3834" y="10906"/>
                  </a:cubicBezTo>
                  <a:cubicBezTo>
                    <a:pt x="3763" y="11037"/>
                    <a:pt x="3799" y="11216"/>
                    <a:pt x="3894" y="11323"/>
                  </a:cubicBezTo>
                  <a:lnTo>
                    <a:pt x="4096" y="11514"/>
                  </a:lnTo>
                  <a:cubicBezTo>
                    <a:pt x="4156" y="11573"/>
                    <a:pt x="4239" y="11621"/>
                    <a:pt x="4346" y="11621"/>
                  </a:cubicBezTo>
                  <a:cubicBezTo>
                    <a:pt x="4430" y="11621"/>
                    <a:pt x="4525" y="11585"/>
                    <a:pt x="4596" y="11514"/>
                  </a:cubicBezTo>
                  <a:lnTo>
                    <a:pt x="11514" y="4596"/>
                  </a:lnTo>
                  <a:cubicBezTo>
                    <a:pt x="11574" y="4536"/>
                    <a:pt x="11621" y="4441"/>
                    <a:pt x="11621" y="4346"/>
                  </a:cubicBezTo>
                  <a:cubicBezTo>
                    <a:pt x="11621" y="4239"/>
                    <a:pt x="11585" y="4179"/>
                    <a:pt x="11538" y="4108"/>
                  </a:cubicBezTo>
                  <a:lnTo>
                    <a:pt x="11335" y="3905"/>
                  </a:lnTo>
                  <a:cubicBezTo>
                    <a:pt x="11275" y="3845"/>
                    <a:pt x="11180" y="3808"/>
                    <a:pt x="11082" y="3808"/>
                  </a:cubicBezTo>
                  <a:cubicBezTo>
                    <a:pt x="11027" y="3808"/>
                    <a:pt x="10970" y="3820"/>
                    <a:pt x="10919" y="3846"/>
                  </a:cubicBezTo>
                  <a:cubicBezTo>
                    <a:pt x="10872" y="3869"/>
                    <a:pt x="10822" y="3882"/>
                    <a:pt x="10772" y="3882"/>
                  </a:cubicBezTo>
                  <a:cubicBezTo>
                    <a:pt x="10693" y="3882"/>
                    <a:pt x="10615" y="3852"/>
                    <a:pt x="10550" y="3786"/>
                  </a:cubicBezTo>
                  <a:cubicBezTo>
                    <a:pt x="10466" y="3703"/>
                    <a:pt x="10431" y="3536"/>
                    <a:pt x="10490" y="3417"/>
                  </a:cubicBezTo>
                  <a:cubicBezTo>
                    <a:pt x="10561" y="3286"/>
                    <a:pt x="10550" y="3108"/>
                    <a:pt x="10431" y="3001"/>
                  </a:cubicBezTo>
                  <a:lnTo>
                    <a:pt x="9990" y="2560"/>
                  </a:lnTo>
                  <a:cubicBezTo>
                    <a:pt x="9923" y="2493"/>
                    <a:pt x="9829" y="2454"/>
                    <a:pt x="9736" y="2454"/>
                  </a:cubicBezTo>
                  <a:cubicBezTo>
                    <a:pt x="9679" y="2454"/>
                    <a:pt x="9623" y="2469"/>
                    <a:pt x="9573" y="2501"/>
                  </a:cubicBezTo>
                  <a:cubicBezTo>
                    <a:pt x="9530" y="2522"/>
                    <a:pt x="9481" y="2533"/>
                    <a:pt x="9432" y="2533"/>
                  </a:cubicBezTo>
                  <a:cubicBezTo>
                    <a:pt x="9347" y="2533"/>
                    <a:pt x="9260" y="2501"/>
                    <a:pt x="9192" y="2441"/>
                  </a:cubicBezTo>
                  <a:cubicBezTo>
                    <a:pt x="9109" y="2346"/>
                    <a:pt x="9073" y="2179"/>
                    <a:pt x="9133" y="2060"/>
                  </a:cubicBezTo>
                  <a:cubicBezTo>
                    <a:pt x="9204" y="1929"/>
                    <a:pt x="9192" y="1750"/>
                    <a:pt x="9073" y="1643"/>
                  </a:cubicBezTo>
                  <a:lnTo>
                    <a:pt x="8633" y="1203"/>
                  </a:lnTo>
                  <a:cubicBezTo>
                    <a:pt x="8567" y="1137"/>
                    <a:pt x="8474" y="1102"/>
                    <a:pt x="8381" y="1102"/>
                  </a:cubicBezTo>
                  <a:cubicBezTo>
                    <a:pt x="8324" y="1102"/>
                    <a:pt x="8266" y="1116"/>
                    <a:pt x="8216" y="1143"/>
                  </a:cubicBezTo>
                  <a:cubicBezTo>
                    <a:pt x="8169" y="1166"/>
                    <a:pt x="8117" y="1179"/>
                    <a:pt x="8065" y="1179"/>
                  </a:cubicBezTo>
                  <a:cubicBezTo>
                    <a:pt x="7983" y="1179"/>
                    <a:pt x="7900" y="1149"/>
                    <a:pt x="7835" y="1084"/>
                  </a:cubicBezTo>
                  <a:cubicBezTo>
                    <a:pt x="7752" y="988"/>
                    <a:pt x="7716" y="834"/>
                    <a:pt x="7775" y="715"/>
                  </a:cubicBezTo>
                  <a:cubicBezTo>
                    <a:pt x="7859" y="572"/>
                    <a:pt x="7835" y="393"/>
                    <a:pt x="7716" y="298"/>
                  </a:cubicBezTo>
                  <a:lnTo>
                    <a:pt x="7525" y="95"/>
                  </a:lnTo>
                  <a:cubicBezTo>
                    <a:pt x="7466" y="36"/>
                    <a:pt x="7383" y="0"/>
                    <a:pt x="7275"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36"/>
            <p:cNvSpPr/>
            <p:nvPr/>
          </p:nvSpPr>
          <p:spPr>
            <a:xfrm>
              <a:off x="5737386" y="2968794"/>
              <a:ext cx="182942" cy="181416"/>
            </a:xfrm>
            <a:custGeom>
              <a:rect b="b" l="l" r="r" t="t"/>
              <a:pathLst>
                <a:path extrusionOk="0" h="5704" w="5752">
                  <a:moveTo>
                    <a:pt x="4322" y="1"/>
                  </a:moveTo>
                  <a:cubicBezTo>
                    <a:pt x="4263" y="1"/>
                    <a:pt x="4203" y="24"/>
                    <a:pt x="4156" y="48"/>
                  </a:cubicBezTo>
                  <a:lnTo>
                    <a:pt x="60" y="4144"/>
                  </a:lnTo>
                  <a:cubicBezTo>
                    <a:pt x="12" y="4192"/>
                    <a:pt x="0" y="4251"/>
                    <a:pt x="0" y="4311"/>
                  </a:cubicBezTo>
                  <a:cubicBezTo>
                    <a:pt x="0" y="4370"/>
                    <a:pt x="36" y="4430"/>
                    <a:pt x="60" y="4477"/>
                  </a:cubicBezTo>
                  <a:lnTo>
                    <a:pt x="1251" y="5668"/>
                  </a:lnTo>
                  <a:cubicBezTo>
                    <a:pt x="1286" y="5692"/>
                    <a:pt x="1322" y="5704"/>
                    <a:pt x="1370" y="5704"/>
                  </a:cubicBezTo>
                  <a:cubicBezTo>
                    <a:pt x="1417" y="5704"/>
                    <a:pt x="1465" y="5692"/>
                    <a:pt x="1489" y="5668"/>
                  </a:cubicBezTo>
                  <a:cubicBezTo>
                    <a:pt x="1548" y="5608"/>
                    <a:pt x="1548" y="5489"/>
                    <a:pt x="1489" y="5430"/>
                  </a:cubicBezTo>
                  <a:lnTo>
                    <a:pt x="393" y="4323"/>
                  </a:lnTo>
                  <a:lnTo>
                    <a:pt x="4322" y="393"/>
                  </a:lnTo>
                  <a:lnTo>
                    <a:pt x="5418" y="1501"/>
                  </a:lnTo>
                  <a:cubicBezTo>
                    <a:pt x="5447" y="1531"/>
                    <a:pt x="5492" y="1545"/>
                    <a:pt x="5537" y="1545"/>
                  </a:cubicBezTo>
                  <a:cubicBezTo>
                    <a:pt x="5581" y="1545"/>
                    <a:pt x="5626" y="1531"/>
                    <a:pt x="5656" y="1501"/>
                  </a:cubicBezTo>
                  <a:cubicBezTo>
                    <a:pt x="5751" y="1406"/>
                    <a:pt x="5751" y="1310"/>
                    <a:pt x="5668" y="1239"/>
                  </a:cubicBezTo>
                  <a:lnTo>
                    <a:pt x="4477" y="48"/>
                  </a:lnTo>
                  <a:cubicBezTo>
                    <a:pt x="4441" y="12"/>
                    <a:pt x="4370" y="1"/>
                    <a:pt x="432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36"/>
            <p:cNvSpPr/>
            <p:nvPr/>
          </p:nvSpPr>
          <p:spPr>
            <a:xfrm>
              <a:off x="5793808" y="3024548"/>
              <a:ext cx="181797" cy="181320"/>
            </a:xfrm>
            <a:custGeom>
              <a:rect b="b" l="l" r="r" t="t"/>
              <a:pathLst>
                <a:path extrusionOk="0" h="5701" w="5716">
                  <a:moveTo>
                    <a:pt x="4346" y="1"/>
                  </a:moveTo>
                  <a:cubicBezTo>
                    <a:pt x="4302" y="1"/>
                    <a:pt x="4257" y="16"/>
                    <a:pt x="4227" y="45"/>
                  </a:cubicBezTo>
                  <a:cubicBezTo>
                    <a:pt x="4168" y="105"/>
                    <a:pt x="4168" y="224"/>
                    <a:pt x="4227" y="284"/>
                  </a:cubicBezTo>
                  <a:lnTo>
                    <a:pt x="5322" y="1379"/>
                  </a:lnTo>
                  <a:lnTo>
                    <a:pt x="1393" y="5308"/>
                  </a:lnTo>
                  <a:lnTo>
                    <a:pt x="298" y="4213"/>
                  </a:lnTo>
                  <a:cubicBezTo>
                    <a:pt x="268" y="4183"/>
                    <a:pt x="224" y="4168"/>
                    <a:pt x="179" y="4168"/>
                  </a:cubicBezTo>
                  <a:cubicBezTo>
                    <a:pt x="134" y="4168"/>
                    <a:pt x="90" y="4183"/>
                    <a:pt x="60" y="4213"/>
                  </a:cubicBezTo>
                  <a:cubicBezTo>
                    <a:pt x="0" y="4272"/>
                    <a:pt x="0" y="4391"/>
                    <a:pt x="60" y="4451"/>
                  </a:cubicBezTo>
                  <a:lnTo>
                    <a:pt x="1251" y="5641"/>
                  </a:lnTo>
                  <a:cubicBezTo>
                    <a:pt x="1298" y="5689"/>
                    <a:pt x="1358" y="5701"/>
                    <a:pt x="1393" y="5701"/>
                  </a:cubicBezTo>
                  <a:cubicBezTo>
                    <a:pt x="1453" y="5701"/>
                    <a:pt x="1512" y="5689"/>
                    <a:pt x="1560" y="5641"/>
                  </a:cubicBezTo>
                  <a:lnTo>
                    <a:pt x="5656" y="1546"/>
                  </a:lnTo>
                  <a:cubicBezTo>
                    <a:pt x="5692" y="1498"/>
                    <a:pt x="5715" y="1438"/>
                    <a:pt x="5715" y="1379"/>
                  </a:cubicBezTo>
                  <a:cubicBezTo>
                    <a:pt x="5715" y="1343"/>
                    <a:pt x="5703" y="1272"/>
                    <a:pt x="5656" y="1236"/>
                  </a:cubicBezTo>
                  <a:lnTo>
                    <a:pt x="4465" y="45"/>
                  </a:lnTo>
                  <a:cubicBezTo>
                    <a:pt x="4435" y="16"/>
                    <a:pt x="4391" y="1"/>
                    <a:pt x="434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36"/>
            <p:cNvSpPr/>
            <p:nvPr/>
          </p:nvSpPr>
          <p:spPr>
            <a:xfrm>
              <a:off x="5964600" y="3015483"/>
              <a:ext cx="23122" cy="21882"/>
            </a:xfrm>
            <a:custGeom>
              <a:rect b="b" l="l" r="r" t="t"/>
              <a:pathLst>
                <a:path extrusionOk="0" h="688" w="727">
                  <a:moveTo>
                    <a:pt x="179" y="0"/>
                  </a:moveTo>
                  <a:cubicBezTo>
                    <a:pt x="134" y="0"/>
                    <a:pt x="89" y="15"/>
                    <a:pt x="60" y="45"/>
                  </a:cubicBezTo>
                  <a:cubicBezTo>
                    <a:pt x="0" y="104"/>
                    <a:pt x="0" y="223"/>
                    <a:pt x="60" y="283"/>
                  </a:cubicBezTo>
                  <a:lnTo>
                    <a:pt x="417" y="640"/>
                  </a:lnTo>
                  <a:cubicBezTo>
                    <a:pt x="453" y="676"/>
                    <a:pt x="488" y="688"/>
                    <a:pt x="536" y="688"/>
                  </a:cubicBezTo>
                  <a:cubicBezTo>
                    <a:pt x="584" y="688"/>
                    <a:pt x="619" y="664"/>
                    <a:pt x="655" y="640"/>
                  </a:cubicBezTo>
                  <a:cubicBezTo>
                    <a:pt x="726" y="580"/>
                    <a:pt x="726" y="473"/>
                    <a:pt x="655" y="402"/>
                  </a:cubicBezTo>
                  <a:lnTo>
                    <a:pt x="298" y="45"/>
                  </a:lnTo>
                  <a:cubicBezTo>
                    <a:pt x="268" y="15"/>
                    <a:pt x="223" y="0"/>
                    <a:pt x="179"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36"/>
            <p:cNvSpPr/>
            <p:nvPr/>
          </p:nvSpPr>
          <p:spPr>
            <a:xfrm>
              <a:off x="5935817" y="2986700"/>
              <a:ext cx="22741" cy="21119"/>
            </a:xfrm>
            <a:custGeom>
              <a:rect b="b" l="l" r="r" t="t"/>
              <a:pathLst>
                <a:path extrusionOk="0" h="664" w="715">
                  <a:moveTo>
                    <a:pt x="179" y="0"/>
                  </a:moveTo>
                  <a:cubicBezTo>
                    <a:pt x="134" y="0"/>
                    <a:pt x="90" y="15"/>
                    <a:pt x="60" y="45"/>
                  </a:cubicBezTo>
                  <a:cubicBezTo>
                    <a:pt x="0" y="104"/>
                    <a:pt x="0" y="223"/>
                    <a:pt x="60" y="283"/>
                  </a:cubicBezTo>
                  <a:lnTo>
                    <a:pt x="405" y="628"/>
                  </a:lnTo>
                  <a:cubicBezTo>
                    <a:pt x="429" y="652"/>
                    <a:pt x="476" y="664"/>
                    <a:pt x="524" y="664"/>
                  </a:cubicBezTo>
                  <a:cubicBezTo>
                    <a:pt x="560" y="664"/>
                    <a:pt x="607" y="652"/>
                    <a:pt x="643" y="628"/>
                  </a:cubicBezTo>
                  <a:cubicBezTo>
                    <a:pt x="715" y="569"/>
                    <a:pt x="715" y="462"/>
                    <a:pt x="643" y="378"/>
                  </a:cubicBezTo>
                  <a:lnTo>
                    <a:pt x="298" y="45"/>
                  </a:lnTo>
                  <a:cubicBezTo>
                    <a:pt x="268" y="15"/>
                    <a:pt x="223" y="0"/>
                    <a:pt x="179"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36"/>
            <p:cNvSpPr/>
            <p:nvPr/>
          </p:nvSpPr>
          <p:spPr>
            <a:xfrm>
              <a:off x="5906270" y="2957153"/>
              <a:ext cx="23504" cy="21914"/>
            </a:xfrm>
            <a:custGeom>
              <a:rect b="b" l="l" r="r" t="t"/>
              <a:pathLst>
                <a:path extrusionOk="0" h="689" w="739">
                  <a:moveTo>
                    <a:pt x="179" y="0"/>
                  </a:moveTo>
                  <a:cubicBezTo>
                    <a:pt x="134" y="0"/>
                    <a:pt x="90" y="15"/>
                    <a:pt x="60" y="45"/>
                  </a:cubicBezTo>
                  <a:cubicBezTo>
                    <a:pt x="1" y="105"/>
                    <a:pt x="1" y="224"/>
                    <a:pt x="60" y="283"/>
                  </a:cubicBezTo>
                  <a:lnTo>
                    <a:pt x="417" y="640"/>
                  </a:lnTo>
                  <a:cubicBezTo>
                    <a:pt x="453" y="676"/>
                    <a:pt x="501" y="688"/>
                    <a:pt x="536" y="688"/>
                  </a:cubicBezTo>
                  <a:cubicBezTo>
                    <a:pt x="584" y="688"/>
                    <a:pt x="632" y="676"/>
                    <a:pt x="655" y="640"/>
                  </a:cubicBezTo>
                  <a:cubicBezTo>
                    <a:pt x="739" y="581"/>
                    <a:pt x="739" y="486"/>
                    <a:pt x="655" y="402"/>
                  </a:cubicBezTo>
                  <a:lnTo>
                    <a:pt x="298" y="45"/>
                  </a:lnTo>
                  <a:cubicBezTo>
                    <a:pt x="268" y="15"/>
                    <a:pt x="224" y="0"/>
                    <a:pt x="179"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0" name="Google Shape;230;p36"/>
          <p:cNvGrpSpPr/>
          <p:nvPr/>
        </p:nvGrpSpPr>
        <p:grpSpPr>
          <a:xfrm>
            <a:off x="3537582" y="498984"/>
            <a:ext cx="1770663" cy="1358894"/>
            <a:chOff x="5770336" y="2007615"/>
            <a:chExt cx="350682" cy="292097"/>
          </a:xfrm>
        </p:grpSpPr>
        <p:sp>
          <p:nvSpPr>
            <p:cNvPr id="231" name="Google Shape;231;p36"/>
            <p:cNvSpPr/>
            <p:nvPr/>
          </p:nvSpPr>
          <p:spPr>
            <a:xfrm>
              <a:off x="5780545" y="2007615"/>
              <a:ext cx="329500" cy="75855"/>
            </a:xfrm>
            <a:custGeom>
              <a:rect b="b" l="l" r="r" t="t"/>
              <a:pathLst>
                <a:path extrusionOk="0" h="2385" w="10360">
                  <a:moveTo>
                    <a:pt x="245" y="1"/>
                  </a:moveTo>
                  <a:cubicBezTo>
                    <a:pt x="179" y="1"/>
                    <a:pt x="123" y="24"/>
                    <a:pt x="84" y="63"/>
                  </a:cubicBezTo>
                  <a:cubicBezTo>
                    <a:pt x="24" y="111"/>
                    <a:pt x="1" y="182"/>
                    <a:pt x="1" y="254"/>
                  </a:cubicBezTo>
                  <a:lnTo>
                    <a:pt x="1" y="2218"/>
                  </a:lnTo>
                  <a:cubicBezTo>
                    <a:pt x="1" y="2313"/>
                    <a:pt x="72" y="2385"/>
                    <a:pt x="167" y="2385"/>
                  </a:cubicBezTo>
                  <a:cubicBezTo>
                    <a:pt x="251" y="2385"/>
                    <a:pt x="322" y="2313"/>
                    <a:pt x="322" y="2218"/>
                  </a:cubicBezTo>
                  <a:lnTo>
                    <a:pt x="322" y="349"/>
                  </a:lnTo>
                  <a:cubicBezTo>
                    <a:pt x="977" y="456"/>
                    <a:pt x="2882" y="718"/>
                    <a:pt x="5180" y="718"/>
                  </a:cubicBezTo>
                  <a:cubicBezTo>
                    <a:pt x="7466" y="718"/>
                    <a:pt x="9371" y="456"/>
                    <a:pt x="10026" y="349"/>
                  </a:cubicBezTo>
                  <a:lnTo>
                    <a:pt x="10026" y="2218"/>
                  </a:lnTo>
                  <a:cubicBezTo>
                    <a:pt x="10026" y="2313"/>
                    <a:pt x="10097" y="2385"/>
                    <a:pt x="10192" y="2385"/>
                  </a:cubicBezTo>
                  <a:cubicBezTo>
                    <a:pt x="10276" y="2385"/>
                    <a:pt x="10359" y="2313"/>
                    <a:pt x="10359" y="2218"/>
                  </a:cubicBezTo>
                  <a:lnTo>
                    <a:pt x="10359" y="254"/>
                  </a:lnTo>
                  <a:cubicBezTo>
                    <a:pt x="10323" y="182"/>
                    <a:pt x="10300" y="111"/>
                    <a:pt x="10240" y="63"/>
                  </a:cubicBezTo>
                  <a:cubicBezTo>
                    <a:pt x="10191" y="24"/>
                    <a:pt x="10125" y="1"/>
                    <a:pt x="10077" y="1"/>
                  </a:cubicBezTo>
                  <a:cubicBezTo>
                    <a:pt x="10067" y="1"/>
                    <a:pt x="10058" y="2"/>
                    <a:pt x="10050" y="4"/>
                  </a:cubicBezTo>
                  <a:cubicBezTo>
                    <a:pt x="9657" y="63"/>
                    <a:pt x="7597" y="396"/>
                    <a:pt x="5168" y="396"/>
                  </a:cubicBezTo>
                  <a:cubicBezTo>
                    <a:pt x="2727" y="396"/>
                    <a:pt x="667" y="75"/>
                    <a:pt x="286" y="4"/>
                  </a:cubicBezTo>
                  <a:cubicBezTo>
                    <a:pt x="272" y="2"/>
                    <a:pt x="258" y="1"/>
                    <a:pt x="245"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36"/>
            <p:cNvSpPr/>
            <p:nvPr/>
          </p:nvSpPr>
          <p:spPr>
            <a:xfrm>
              <a:off x="5779400" y="2097082"/>
              <a:ext cx="329500" cy="76014"/>
            </a:xfrm>
            <a:custGeom>
              <a:rect b="b" l="l" r="r" t="t"/>
              <a:pathLst>
                <a:path extrusionOk="0" h="2390" w="10360">
                  <a:moveTo>
                    <a:pt x="168" y="0"/>
                  </a:moveTo>
                  <a:cubicBezTo>
                    <a:pt x="84" y="0"/>
                    <a:pt x="1" y="72"/>
                    <a:pt x="1" y="167"/>
                  </a:cubicBezTo>
                  <a:lnTo>
                    <a:pt x="1" y="2132"/>
                  </a:lnTo>
                  <a:cubicBezTo>
                    <a:pt x="1" y="2203"/>
                    <a:pt x="37" y="2286"/>
                    <a:pt x="96" y="2322"/>
                  </a:cubicBezTo>
                  <a:cubicBezTo>
                    <a:pt x="144" y="2370"/>
                    <a:pt x="203" y="2382"/>
                    <a:pt x="263" y="2382"/>
                  </a:cubicBezTo>
                  <a:lnTo>
                    <a:pt x="299" y="2382"/>
                  </a:lnTo>
                  <a:cubicBezTo>
                    <a:pt x="692" y="2322"/>
                    <a:pt x="2739" y="2001"/>
                    <a:pt x="5180" y="2001"/>
                  </a:cubicBezTo>
                  <a:cubicBezTo>
                    <a:pt x="7621" y="2001"/>
                    <a:pt x="9681" y="2310"/>
                    <a:pt x="10062" y="2382"/>
                  </a:cubicBezTo>
                  <a:cubicBezTo>
                    <a:pt x="10080" y="2387"/>
                    <a:pt x="10098" y="2389"/>
                    <a:pt x="10115" y="2389"/>
                  </a:cubicBezTo>
                  <a:cubicBezTo>
                    <a:pt x="10175" y="2389"/>
                    <a:pt x="10227" y="2359"/>
                    <a:pt x="10264" y="2322"/>
                  </a:cubicBezTo>
                  <a:cubicBezTo>
                    <a:pt x="10324" y="2286"/>
                    <a:pt x="10347" y="2203"/>
                    <a:pt x="10347" y="2132"/>
                  </a:cubicBezTo>
                  <a:lnTo>
                    <a:pt x="10347" y="167"/>
                  </a:lnTo>
                  <a:cubicBezTo>
                    <a:pt x="10359" y="84"/>
                    <a:pt x="10288" y="0"/>
                    <a:pt x="10193" y="0"/>
                  </a:cubicBezTo>
                  <a:cubicBezTo>
                    <a:pt x="10109" y="0"/>
                    <a:pt x="10038" y="84"/>
                    <a:pt x="10038" y="167"/>
                  </a:cubicBezTo>
                  <a:lnTo>
                    <a:pt x="10038" y="2048"/>
                  </a:lnTo>
                  <a:cubicBezTo>
                    <a:pt x="9383" y="1941"/>
                    <a:pt x="7478" y="1667"/>
                    <a:pt x="5180" y="1667"/>
                  </a:cubicBezTo>
                  <a:cubicBezTo>
                    <a:pt x="2894" y="1667"/>
                    <a:pt x="989" y="1941"/>
                    <a:pt x="334" y="2048"/>
                  </a:cubicBezTo>
                  <a:lnTo>
                    <a:pt x="334" y="167"/>
                  </a:lnTo>
                  <a:cubicBezTo>
                    <a:pt x="334" y="72"/>
                    <a:pt x="263" y="0"/>
                    <a:pt x="168"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36"/>
            <p:cNvSpPr/>
            <p:nvPr/>
          </p:nvSpPr>
          <p:spPr>
            <a:xfrm>
              <a:off x="5800996" y="2031850"/>
              <a:ext cx="288217" cy="117201"/>
            </a:xfrm>
            <a:custGeom>
              <a:rect b="b" l="l" r="r" t="t"/>
              <a:pathLst>
                <a:path extrusionOk="0" h="3685" w="9062">
                  <a:moveTo>
                    <a:pt x="8728" y="325"/>
                  </a:moveTo>
                  <a:lnTo>
                    <a:pt x="8728" y="3349"/>
                  </a:lnTo>
                  <a:cubicBezTo>
                    <a:pt x="7752" y="3218"/>
                    <a:pt x="6228" y="3087"/>
                    <a:pt x="4525" y="3087"/>
                  </a:cubicBezTo>
                  <a:cubicBezTo>
                    <a:pt x="2799" y="3087"/>
                    <a:pt x="1286" y="3230"/>
                    <a:pt x="310" y="3349"/>
                  </a:cubicBezTo>
                  <a:lnTo>
                    <a:pt x="310" y="325"/>
                  </a:lnTo>
                  <a:cubicBezTo>
                    <a:pt x="1275" y="444"/>
                    <a:pt x="2799" y="599"/>
                    <a:pt x="4525" y="599"/>
                  </a:cubicBezTo>
                  <a:cubicBezTo>
                    <a:pt x="6239" y="599"/>
                    <a:pt x="7752" y="444"/>
                    <a:pt x="8728" y="325"/>
                  </a:cubicBezTo>
                  <a:close/>
                  <a:moveTo>
                    <a:pt x="292" y="1"/>
                  </a:moveTo>
                  <a:cubicBezTo>
                    <a:pt x="220" y="1"/>
                    <a:pt x="145" y="25"/>
                    <a:pt x="96" y="75"/>
                  </a:cubicBezTo>
                  <a:cubicBezTo>
                    <a:pt x="36" y="135"/>
                    <a:pt x="1" y="230"/>
                    <a:pt x="1" y="313"/>
                  </a:cubicBezTo>
                  <a:lnTo>
                    <a:pt x="1" y="3361"/>
                  </a:lnTo>
                  <a:cubicBezTo>
                    <a:pt x="1" y="3456"/>
                    <a:pt x="36" y="3540"/>
                    <a:pt x="96" y="3599"/>
                  </a:cubicBezTo>
                  <a:cubicBezTo>
                    <a:pt x="155" y="3647"/>
                    <a:pt x="239" y="3683"/>
                    <a:pt x="310" y="3683"/>
                  </a:cubicBezTo>
                  <a:lnTo>
                    <a:pt x="358" y="3683"/>
                  </a:lnTo>
                  <a:cubicBezTo>
                    <a:pt x="1322" y="3564"/>
                    <a:pt x="2822" y="3409"/>
                    <a:pt x="4537" y="3409"/>
                  </a:cubicBezTo>
                  <a:cubicBezTo>
                    <a:pt x="6251" y="3409"/>
                    <a:pt x="7752" y="3564"/>
                    <a:pt x="8716" y="3683"/>
                  </a:cubicBezTo>
                  <a:cubicBezTo>
                    <a:pt x="8728" y="3684"/>
                    <a:pt x="8740" y="3685"/>
                    <a:pt x="8752" y="3685"/>
                  </a:cubicBezTo>
                  <a:cubicBezTo>
                    <a:pt x="8832" y="3685"/>
                    <a:pt x="8902" y="3651"/>
                    <a:pt x="8954" y="3599"/>
                  </a:cubicBezTo>
                  <a:cubicBezTo>
                    <a:pt x="9026" y="3540"/>
                    <a:pt x="9061" y="3456"/>
                    <a:pt x="9061" y="3361"/>
                  </a:cubicBezTo>
                  <a:lnTo>
                    <a:pt x="9061" y="313"/>
                  </a:lnTo>
                  <a:cubicBezTo>
                    <a:pt x="9049" y="230"/>
                    <a:pt x="9002" y="135"/>
                    <a:pt x="8942" y="75"/>
                  </a:cubicBezTo>
                  <a:cubicBezTo>
                    <a:pt x="8893" y="25"/>
                    <a:pt x="8818" y="1"/>
                    <a:pt x="8747" y="1"/>
                  </a:cubicBezTo>
                  <a:cubicBezTo>
                    <a:pt x="8732" y="1"/>
                    <a:pt x="8718" y="2"/>
                    <a:pt x="8704" y="4"/>
                  </a:cubicBezTo>
                  <a:cubicBezTo>
                    <a:pt x="7740" y="123"/>
                    <a:pt x="6228" y="266"/>
                    <a:pt x="4525" y="266"/>
                  </a:cubicBezTo>
                  <a:cubicBezTo>
                    <a:pt x="2810" y="266"/>
                    <a:pt x="1310" y="123"/>
                    <a:pt x="334" y="4"/>
                  </a:cubicBezTo>
                  <a:cubicBezTo>
                    <a:pt x="320" y="2"/>
                    <a:pt x="306" y="1"/>
                    <a:pt x="29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36"/>
            <p:cNvSpPr/>
            <p:nvPr/>
          </p:nvSpPr>
          <p:spPr>
            <a:xfrm>
              <a:off x="5770336" y="2186073"/>
              <a:ext cx="350682" cy="113639"/>
            </a:xfrm>
            <a:custGeom>
              <a:rect b="b" l="l" r="r" t="t"/>
              <a:pathLst>
                <a:path extrusionOk="0" h="3573" w="11026">
                  <a:moveTo>
                    <a:pt x="2965" y="334"/>
                  </a:moveTo>
                  <a:cubicBezTo>
                    <a:pt x="3179" y="334"/>
                    <a:pt x="3346" y="500"/>
                    <a:pt x="3346" y="703"/>
                  </a:cubicBezTo>
                  <a:lnTo>
                    <a:pt x="3346" y="1155"/>
                  </a:lnTo>
                  <a:lnTo>
                    <a:pt x="2953" y="1155"/>
                  </a:lnTo>
                  <a:cubicBezTo>
                    <a:pt x="2786" y="1179"/>
                    <a:pt x="2631" y="1274"/>
                    <a:pt x="2524" y="1393"/>
                  </a:cubicBezTo>
                  <a:cubicBezTo>
                    <a:pt x="2393" y="1239"/>
                    <a:pt x="2191" y="1132"/>
                    <a:pt x="1989" y="1132"/>
                  </a:cubicBezTo>
                  <a:lnTo>
                    <a:pt x="1703" y="1132"/>
                  </a:lnTo>
                  <a:lnTo>
                    <a:pt x="1703" y="703"/>
                  </a:lnTo>
                  <a:lnTo>
                    <a:pt x="1715" y="703"/>
                  </a:lnTo>
                  <a:cubicBezTo>
                    <a:pt x="1715" y="500"/>
                    <a:pt x="1881" y="334"/>
                    <a:pt x="2096" y="334"/>
                  </a:cubicBezTo>
                  <a:close/>
                  <a:moveTo>
                    <a:pt x="4929" y="334"/>
                  </a:moveTo>
                  <a:cubicBezTo>
                    <a:pt x="5144" y="334"/>
                    <a:pt x="5310" y="500"/>
                    <a:pt x="5310" y="703"/>
                  </a:cubicBezTo>
                  <a:lnTo>
                    <a:pt x="5310" y="1155"/>
                  </a:lnTo>
                  <a:lnTo>
                    <a:pt x="4917" y="1155"/>
                  </a:lnTo>
                  <a:cubicBezTo>
                    <a:pt x="4751" y="1179"/>
                    <a:pt x="4596" y="1274"/>
                    <a:pt x="4489" y="1393"/>
                  </a:cubicBezTo>
                  <a:cubicBezTo>
                    <a:pt x="4358" y="1239"/>
                    <a:pt x="4155" y="1132"/>
                    <a:pt x="3953" y="1132"/>
                  </a:cubicBezTo>
                  <a:lnTo>
                    <a:pt x="3667" y="1132"/>
                  </a:lnTo>
                  <a:lnTo>
                    <a:pt x="3667" y="703"/>
                  </a:lnTo>
                  <a:lnTo>
                    <a:pt x="3679" y="703"/>
                  </a:lnTo>
                  <a:cubicBezTo>
                    <a:pt x="3679" y="500"/>
                    <a:pt x="3846" y="334"/>
                    <a:pt x="4060" y="334"/>
                  </a:cubicBezTo>
                  <a:close/>
                  <a:moveTo>
                    <a:pt x="6894" y="334"/>
                  </a:moveTo>
                  <a:cubicBezTo>
                    <a:pt x="7108" y="334"/>
                    <a:pt x="7275" y="500"/>
                    <a:pt x="7275" y="703"/>
                  </a:cubicBezTo>
                  <a:lnTo>
                    <a:pt x="7275" y="1155"/>
                  </a:lnTo>
                  <a:lnTo>
                    <a:pt x="6811" y="1155"/>
                  </a:lnTo>
                  <a:cubicBezTo>
                    <a:pt x="6799" y="1155"/>
                    <a:pt x="6775" y="1155"/>
                    <a:pt x="6775" y="1167"/>
                  </a:cubicBezTo>
                  <a:cubicBezTo>
                    <a:pt x="6644" y="1215"/>
                    <a:pt x="6525" y="1286"/>
                    <a:pt x="6441" y="1393"/>
                  </a:cubicBezTo>
                  <a:cubicBezTo>
                    <a:pt x="6346" y="1286"/>
                    <a:pt x="6227" y="1215"/>
                    <a:pt x="6096" y="1167"/>
                  </a:cubicBezTo>
                  <a:cubicBezTo>
                    <a:pt x="6084" y="1167"/>
                    <a:pt x="6084" y="1167"/>
                    <a:pt x="6060" y="1155"/>
                  </a:cubicBezTo>
                  <a:lnTo>
                    <a:pt x="5608" y="1155"/>
                  </a:lnTo>
                  <a:lnTo>
                    <a:pt x="5608" y="703"/>
                  </a:lnTo>
                  <a:cubicBezTo>
                    <a:pt x="5644" y="500"/>
                    <a:pt x="5810" y="334"/>
                    <a:pt x="6013" y="334"/>
                  </a:cubicBezTo>
                  <a:close/>
                  <a:moveTo>
                    <a:pt x="8847" y="334"/>
                  </a:moveTo>
                  <a:cubicBezTo>
                    <a:pt x="9061" y="334"/>
                    <a:pt x="9216" y="500"/>
                    <a:pt x="9216" y="703"/>
                  </a:cubicBezTo>
                  <a:lnTo>
                    <a:pt x="9216" y="1155"/>
                  </a:lnTo>
                  <a:lnTo>
                    <a:pt x="8763" y="1155"/>
                  </a:lnTo>
                  <a:cubicBezTo>
                    <a:pt x="8739" y="1155"/>
                    <a:pt x="8739" y="1155"/>
                    <a:pt x="8727" y="1167"/>
                  </a:cubicBezTo>
                  <a:cubicBezTo>
                    <a:pt x="8597" y="1215"/>
                    <a:pt x="8477" y="1286"/>
                    <a:pt x="8382" y="1393"/>
                  </a:cubicBezTo>
                  <a:cubicBezTo>
                    <a:pt x="8299" y="1286"/>
                    <a:pt x="8180" y="1215"/>
                    <a:pt x="8049" y="1167"/>
                  </a:cubicBezTo>
                  <a:cubicBezTo>
                    <a:pt x="8025" y="1167"/>
                    <a:pt x="8025" y="1167"/>
                    <a:pt x="8013" y="1155"/>
                  </a:cubicBezTo>
                  <a:lnTo>
                    <a:pt x="7549" y="1155"/>
                  </a:lnTo>
                  <a:lnTo>
                    <a:pt x="7549" y="703"/>
                  </a:lnTo>
                  <a:lnTo>
                    <a:pt x="7596" y="703"/>
                  </a:lnTo>
                  <a:cubicBezTo>
                    <a:pt x="7596" y="500"/>
                    <a:pt x="7763" y="334"/>
                    <a:pt x="7965" y="334"/>
                  </a:cubicBezTo>
                  <a:close/>
                  <a:moveTo>
                    <a:pt x="5489" y="1453"/>
                  </a:moveTo>
                  <a:lnTo>
                    <a:pt x="5489" y="1477"/>
                  </a:lnTo>
                  <a:lnTo>
                    <a:pt x="6013" y="1477"/>
                  </a:lnTo>
                  <a:cubicBezTo>
                    <a:pt x="6037" y="1477"/>
                    <a:pt x="6037" y="1477"/>
                    <a:pt x="6049" y="1489"/>
                  </a:cubicBezTo>
                  <a:lnTo>
                    <a:pt x="6060" y="1489"/>
                  </a:lnTo>
                  <a:cubicBezTo>
                    <a:pt x="6072" y="1489"/>
                    <a:pt x="6072" y="1489"/>
                    <a:pt x="6096" y="1513"/>
                  </a:cubicBezTo>
                  <a:lnTo>
                    <a:pt x="6108" y="1513"/>
                  </a:lnTo>
                  <a:cubicBezTo>
                    <a:pt x="6120" y="1513"/>
                    <a:pt x="6120" y="1524"/>
                    <a:pt x="6132" y="1524"/>
                  </a:cubicBezTo>
                  <a:cubicBezTo>
                    <a:pt x="6156" y="1524"/>
                    <a:pt x="6156" y="1536"/>
                    <a:pt x="6156" y="1536"/>
                  </a:cubicBezTo>
                  <a:lnTo>
                    <a:pt x="6168" y="1548"/>
                  </a:lnTo>
                  <a:lnTo>
                    <a:pt x="6180" y="1572"/>
                  </a:lnTo>
                  <a:lnTo>
                    <a:pt x="6180" y="1584"/>
                  </a:lnTo>
                  <a:lnTo>
                    <a:pt x="6191" y="1596"/>
                  </a:lnTo>
                  <a:lnTo>
                    <a:pt x="6191" y="1608"/>
                  </a:lnTo>
                  <a:lnTo>
                    <a:pt x="6215" y="1632"/>
                  </a:lnTo>
                  <a:lnTo>
                    <a:pt x="6215" y="1643"/>
                  </a:lnTo>
                  <a:cubicBezTo>
                    <a:pt x="6215" y="1643"/>
                    <a:pt x="6215" y="1655"/>
                    <a:pt x="6227" y="1655"/>
                  </a:cubicBezTo>
                  <a:lnTo>
                    <a:pt x="6227" y="1667"/>
                  </a:lnTo>
                  <a:cubicBezTo>
                    <a:pt x="6227" y="1667"/>
                    <a:pt x="6227" y="1691"/>
                    <a:pt x="6239" y="1691"/>
                  </a:cubicBezTo>
                  <a:lnTo>
                    <a:pt x="6239" y="1703"/>
                  </a:lnTo>
                  <a:lnTo>
                    <a:pt x="6239" y="1715"/>
                  </a:lnTo>
                  <a:lnTo>
                    <a:pt x="6239" y="1727"/>
                  </a:lnTo>
                  <a:lnTo>
                    <a:pt x="6239" y="1751"/>
                  </a:lnTo>
                  <a:lnTo>
                    <a:pt x="6239" y="1763"/>
                  </a:lnTo>
                  <a:lnTo>
                    <a:pt x="6239" y="1786"/>
                  </a:lnTo>
                  <a:lnTo>
                    <a:pt x="6239" y="1822"/>
                  </a:lnTo>
                  <a:lnTo>
                    <a:pt x="6239" y="2655"/>
                  </a:lnTo>
                  <a:lnTo>
                    <a:pt x="4608" y="2655"/>
                  </a:lnTo>
                  <a:lnTo>
                    <a:pt x="4608" y="1822"/>
                  </a:lnTo>
                  <a:lnTo>
                    <a:pt x="4608" y="1786"/>
                  </a:lnTo>
                  <a:cubicBezTo>
                    <a:pt x="4620" y="1632"/>
                    <a:pt x="4751" y="1489"/>
                    <a:pt x="4906" y="1453"/>
                  </a:cubicBezTo>
                  <a:close/>
                  <a:moveTo>
                    <a:pt x="7977" y="1477"/>
                  </a:moveTo>
                  <a:cubicBezTo>
                    <a:pt x="8001" y="1477"/>
                    <a:pt x="8001" y="1477"/>
                    <a:pt x="8013" y="1489"/>
                  </a:cubicBezTo>
                  <a:lnTo>
                    <a:pt x="8025" y="1489"/>
                  </a:lnTo>
                  <a:cubicBezTo>
                    <a:pt x="8037" y="1489"/>
                    <a:pt x="8037" y="1489"/>
                    <a:pt x="8061" y="1513"/>
                  </a:cubicBezTo>
                  <a:lnTo>
                    <a:pt x="8073" y="1513"/>
                  </a:lnTo>
                  <a:cubicBezTo>
                    <a:pt x="8085" y="1513"/>
                    <a:pt x="8085" y="1524"/>
                    <a:pt x="8096" y="1524"/>
                  </a:cubicBezTo>
                  <a:lnTo>
                    <a:pt x="8120" y="1536"/>
                  </a:lnTo>
                  <a:lnTo>
                    <a:pt x="8132" y="1548"/>
                  </a:lnTo>
                  <a:lnTo>
                    <a:pt x="8144" y="1572"/>
                  </a:lnTo>
                  <a:lnTo>
                    <a:pt x="8144" y="1584"/>
                  </a:lnTo>
                  <a:lnTo>
                    <a:pt x="8156" y="1596"/>
                  </a:lnTo>
                  <a:lnTo>
                    <a:pt x="8156" y="1608"/>
                  </a:lnTo>
                  <a:lnTo>
                    <a:pt x="8180" y="1632"/>
                  </a:lnTo>
                  <a:lnTo>
                    <a:pt x="8180" y="1643"/>
                  </a:lnTo>
                  <a:cubicBezTo>
                    <a:pt x="8180" y="1643"/>
                    <a:pt x="8180" y="1655"/>
                    <a:pt x="8192" y="1655"/>
                  </a:cubicBezTo>
                  <a:lnTo>
                    <a:pt x="8192" y="1667"/>
                  </a:lnTo>
                  <a:cubicBezTo>
                    <a:pt x="8192" y="1667"/>
                    <a:pt x="8192" y="1691"/>
                    <a:pt x="8204" y="1691"/>
                  </a:cubicBezTo>
                  <a:lnTo>
                    <a:pt x="8204" y="1703"/>
                  </a:lnTo>
                  <a:lnTo>
                    <a:pt x="8204" y="1715"/>
                  </a:lnTo>
                  <a:lnTo>
                    <a:pt x="8204" y="1727"/>
                  </a:lnTo>
                  <a:lnTo>
                    <a:pt x="8204" y="1751"/>
                  </a:lnTo>
                  <a:lnTo>
                    <a:pt x="8204" y="1763"/>
                  </a:lnTo>
                  <a:lnTo>
                    <a:pt x="8204" y="1786"/>
                  </a:lnTo>
                  <a:lnTo>
                    <a:pt x="8204" y="1822"/>
                  </a:lnTo>
                  <a:lnTo>
                    <a:pt x="8204" y="2655"/>
                  </a:lnTo>
                  <a:lnTo>
                    <a:pt x="6572" y="2655"/>
                  </a:lnTo>
                  <a:lnTo>
                    <a:pt x="6572" y="1822"/>
                  </a:lnTo>
                  <a:lnTo>
                    <a:pt x="6572" y="1786"/>
                  </a:lnTo>
                  <a:lnTo>
                    <a:pt x="6572" y="1763"/>
                  </a:lnTo>
                  <a:lnTo>
                    <a:pt x="6572" y="1751"/>
                  </a:lnTo>
                  <a:lnTo>
                    <a:pt x="6572" y="1727"/>
                  </a:lnTo>
                  <a:lnTo>
                    <a:pt x="6572" y="1715"/>
                  </a:lnTo>
                  <a:lnTo>
                    <a:pt x="6572" y="1703"/>
                  </a:lnTo>
                  <a:lnTo>
                    <a:pt x="6572" y="1691"/>
                  </a:lnTo>
                  <a:cubicBezTo>
                    <a:pt x="6572" y="1691"/>
                    <a:pt x="6572" y="1667"/>
                    <a:pt x="6584" y="1667"/>
                  </a:cubicBezTo>
                  <a:lnTo>
                    <a:pt x="6584" y="1655"/>
                  </a:lnTo>
                  <a:cubicBezTo>
                    <a:pt x="6584" y="1655"/>
                    <a:pt x="6584" y="1643"/>
                    <a:pt x="6596" y="1643"/>
                  </a:cubicBezTo>
                  <a:lnTo>
                    <a:pt x="6596" y="1632"/>
                  </a:lnTo>
                  <a:lnTo>
                    <a:pt x="6608" y="1608"/>
                  </a:lnTo>
                  <a:lnTo>
                    <a:pt x="6608" y="1596"/>
                  </a:lnTo>
                  <a:lnTo>
                    <a:pt x="6632" y="1584"/>
                  </a:lnTo>
                  <a:lnTo>
                    <a:pt x="6632" y="1572"/>
                  </a:lnTo>
                  <a:lnTo>
                    <a:pt x="6644" y="1548"/>
                  </a:lnTo>
                  <a:lnTo>
                    <a:pt x="6656" y="1536"/>
                  </a:lnTo>
                  <a:lnTo>
                    <a:pt x="6668" y="1524"/>
                  </a:lnTo>
                  <a:cubicBezTo>
                    <a:pt x="6692" y="1524"/>
                    <a:pt x="6692" y="1513"/>
                    <a:pt x="6703" y="1513"/>
                  </a:cubicBezTo>
                  <a:lnTo>
                    <a:pt x="6715" y="1513"/>
                  </a:lnTo>
                  <a:cubicBezTo>
                    <a:pt x="6727" y="1513"/>
                    <a:pt x="6727" y="1489"/>
                    <a:pt x="6751" y="1489"/>
                  </a:cubicBezTo>
                  <a:lnTo>
                    <a:pt x="6763" y="1489"/>
                  </a:lnTo>
                  <a:cubicBezTo>
                    <a:pt x="6775" y="1489"/>
                    <a:pt x="6775" y="1489"/>
                    <a:pt x="6787" y="1477"/>
                  </a:cubicBezTo>
                  <a:close/>
                  <a:moveTo>
                    <a:pt x="1989" y="1477"/>
                  </a:moveTo>
                  <a:cubicBezTo>
                    <a:pt x="2191" y="1477"/>
                    <a:pt x="2358" y="1643"/>
                    <a:pt x="2358" y="1846"/>
                  </a:cubicBezTo>
                  <a:lnTo>
                    <a:pt x="2358" y="2679"/>
                  </a:lnTo>
                  <a:lnTo>
                    <a:pt x="726" y="2679"/>
                  </a:lnTo>
                  <a:lnTo>
                    <a:pt x="726" y="1846"/>
                  </a:lnTo>
                  <a:lnTo>
                    <a:pt x="738" y="1846"/>
                  </a:lnTo>
                  <a:cubicBezTo>
                    <a:pt x="738" y="1643"/>
                    <a:pt x="893" y="1477"/>
                    <a:pt x="1107" y="1477"/>
                  </a:cubicBezTo>
                  <a:close/>
                  <a:moveTo>
                    <a:pt x="3953" y="1477"/>
                  </a:moveTo>
                  <a:cubicBezTo>
                    <a:pt x="4155" y="1477"/>
                    <a:pt x="4322" y="1643"/>
                    <a:pt x="4322" y="1846"/>
                  </a:cubicBezTo>
                  <a:lnTo>
                    <a:pt x="4322" y="2679"/>
                  </a:lnTo>
                  <a:lnTo>
                    <a:pt x="2691" y="2679"/>
                  </a:lnTo>
                  <a:lnTo>
                    <a:pt x="2691" y="1846"/>
                  </a:lnTo>
                  <a:lnTo>
                    <a:pt x="2691" y="1822"/>
                  </a:lnTo>
                  <a:cubicBezTo>
                    <a:pt x="2703" y="1655"/>
                    <a:pt x="2834" y="1524"/>
                    <a:pt x="2989" y="1477"/>
                  </a:cubicBezTo>
                  <a:close/>
                  <a:moveTo>
                    <a:pt x="9835" y="1477"/>
                  </a:moveTo>
                  <a:cubicBezTo>
                    <a:pt x="10037" y="1477"/>
                    <a:pt x="10204" y="1643"/>
                    <a:pt x="10204" y="1846"/>
                  </a:cubicBezTo>
                  <a:lnTo>
                    <a:pt x="10204" y="2679"/>
                  </a:lnTo>
                  <a:lnTo>
                    <a:pt x="8561" y="2679"/>
                  </a:lnTo>
                  <a:lnTo>
                    <a:pt x="8561" y="1846"/>
                  </a:lnTo>
                  <a:lnTo>
                    <a:pt x="8561" y="1822"/>
                  </a:lnTo>
                  <a:lnTo>
                    <a:pt x="8561" y="1786"/>
                  </a:lnTo>
                  <a:lnTo>
                    <a:pt x="8561" y="1774"/>
                  </a:lnTo>
                  <a:lnTo>
                    <a:pt x="8561" y="1763"/>
                  </a:lnTo>
                  <a:lnTo>
                    <a:pt x="8561" y="1739"/>
                  </a:lnTo>
                  <a:lnTo>
                    <a:pt x="8561" y="1727"/>
                  </a:lnTo>
                  <a:lnTo>
                    <a:pt x="8561" y="1715"/>
                  </a:lnTo>
                  <a:cubicBezTo>
                    <a:pt x="8561" y="1715"/>
                    <a:pt x="8561" y="1703"/>
                    <a:pt x="8585" y="1703"/>
                  </a:cubicBezTo>
                  <a:lnTo>
                    <a:pt x="8585" y="1679"/>
                  </a:lnTo>
                  <a:cubicBezTo>
                    <a:pt x="8585" y="1679"/>
                    <a:pt x="8585" y="1667"/>
                    <a:pt x="8597" y="1667"/>
                  </a:cubicBezTo>
                  <a:lnTo>
                    <a:pt x="8597" y="1655"/>
                  </a:lnTo>
                  <a:lnTo>
                    <a:pt x="8608" y="1643"/>
                  </a:lnTo>
                  <a:lnTo>
                    <a:pt x="8608" y="1620"/>
                  </a:lnTo>
                  <a:lnTo>
                    <a:pt x="8620" y="1608"/>
                  </a:lnTo>
                  <a:lnTo>
                    <a:pt x="8620" y="1596"/>
                  </a:lnTo>
                  <a:lnTo>
                    <a:pt x="8632" y="1584"/>
                  </a:lnTo>
                  <a:lnTo>
                    <a:pt x="8656" y="1560"/>
                  </a:lnTo>
                  <a:lnTo>
                    <a:pt x="8668" y="1548"/>
                  </a:lnTo>
                  <a:cubicBezTo>
                    <a:pt x="8680" y="1548"/>
                    <a:pt x="8680" y="1536"/>
                    <a:pt x="8692" y="1536"/>
                  </a:cubicBezTo>
                  <a:lnTo>
                    <a:pt x="8716" y="1536"/>
                  </a:lnTo>
                  <a:cubicBezTo>
                    <a:pt x="8727" y="1536"/>
                    <a:pt x="8727" y="1524"/>
                    <a:pt x="8739" y="1524"/>
                  </a:cubicBezTo>
                  <a:lnTo>
                    <a:pt x="8751" y="1524"/>
                  </a:lnTo>
                  <a:cubicBezTo>
                    <a:pt x="8775" y="1524"/>
                    <a:pt x="8775" y="1524"/>
                    <a:pt x="8787" y="1501"/>
                  </a:cubicBezTo>
                  <a:lnTo>
                    <a:pt x="9394" y="1501"/>
                  </a:lnTo>
                  <a:lnTo>
                    <a:pt x="9394" y="1477"/>
                  </a:lnTo>
                  <a:close/>
                  <a:moveTo>
                    <a:pt x="10668" y="3013"/>
                  </a:moveTo>
                  <a:lnTo>
                    <a:pt x="10668" y="3251"/>
                  </a:lnTo>
                  <a:lnTo>
                    <a:pt x="310" y="3251"/>
                  </a:lnTo>
                  <a:lnTo>
                    <a:pt x="310" y="3013"/>
                  </a:lnTo>
                  <a:close/>
                  <a:moveTo>
                    <a:pt x="2131" y="0"/>
                  </a:moveTo>
                  <a:cubicBezTo>
                    <a:pt x="1750" y="0"/>
                    <a:pt x="1441" y="322"/>
                    <a:pt x="1441" y="703"/>
                  </a:cubicBezTo>
                  <a:lnTo>
                    <a:pt x="1441" y="1155"/>
                  </a:lnTo>
                  <a:lnTo>
                    <a:pt x="1155" y="1155"/>
                  </a:lnTo>
                  <a:cubicBezTo>
                    <a:pt x="762" y="1155"/>
                    <a:pt x="453" y="1465"/>
                    <a:pt x="453" y="1846"/>
                  </a:cubicBezTo>
                  <a:lnTo>
                    <a:pt x="453" y="2679"/>
                  </a:lnTo>
                  <a:lnTo>
                    <a:pt x="215" y="2679"/>
                  </a:lnTo>
                  <a:cubicBezTo>
                    <a:pt x="107" y="2679"/>
                    <a:pt x="0" y="2775"/>
                    <a:pt x="0" y="2894"/>
                  </a:cubicBezTo>
                  <a:lnTo>
                    <a:pt x="0" y="3370"/>
                  </a:lnTo>
                  <a:cubicBezTo>
                    <a:pt x="0" y="3477"/>
                    <a:pt x="95" y="3572"/>
                    <a:pt x="215" y="3572"/>
                  </a:cubicBezTo>
                  <a:lnTo>
                    <a:pt x="10811" y="3572"/>
                  </a:lnTo>
                  <a:cubicBezTo>
                    <a:pt x="10918" y="3572"/>
                    <a:pt x="11025" y="3489"/>
                    <a:pt x="11025" y="3370"/>
                  </a:cubicBezTo>
                  <a:lnTo>
                    <a:pt x="11025" y="2894"/>
                  </a:lnTo>
                  <a:cubicBezTo>
                    <a:pt x="10978" y="2775"/>
                    <a:pt x="10883" y="2679"/>
                    <a:pt x="10775" y="2679"/>
                  </a:cubicBezTo>
                  <a:lnTo>
                    <a:pt x="10549" y="2679"/>
                  </a:lnTo>
                  <a:lnTo>
                    <a:pt x="10549" y="1846"/>
                  </a:lnTo>
                  <a:cubicBezTo>
                    <a:pt x="10549" y="1465"/>
                    <a:pt x="10228" y="1155"/>
                    <a:pt x="9847" y="1155"/>
                  </a:cubicBezTo>
                  <a:lnTo>
                    <a:pt x="9561" y="1155"/>
                  </a:lnTo>
                  <a:lnTo>
                    <a:pt x="9561" y="703"/>
                  </a:lnTo>
                  <a:cubicBezTo>
                    <a:pt x="9561" y="322"/>
                    <a:pt x="9251" y="0"/>
                    <a:pt x="8858" y="0"/>
                  </a:cubicBezTo>
                  <a:lnTo>
                    <a:pt x="7977" y="0"/>
                  </a:lnTo>
                  <a:cubicBezTo>
                    <a:pt x="7763" y="0"/>
                    <a:pt x="7561" y="108"/>
                    <a:pt x="7442" y="262"/>
                  </a:cubicBezTo>
                  <a:cubicBezTo>
                    <a:pt x="7311" y="108"/>
                    <a:pt x="7120" y="0"/>
                    <a:pt x="6906" y="0"/>
                  </a:cubicBezTo>
                  <a:lnTo>
                    <a:pt x="6037" y="0"/>
                  </a:lnTo>
                  <a:cubicBezTo>
                    <a:pt x="5810" y="0"/>
                    <a:pt x="5620" y="108"/>
                    <a:pt x="5501" y="262"/>
                  </a:cubicBezTo>
                  <a:cubicBezTo>
                    <a:pt x="5358" y="108"/>
                    <a:pt x="5168" y="0"/>
                    <a:pt x="4965" y="0"/>
                  </a:cubicBezTo>
                  <a:lnTo>
                    <a:pt x="4084" y="0"/>
                  </a:lnTo>
                  <a:cubicBezTo>
                    <a:pt x="3858" y="0"/>
                    <a:pt x="3667" y="108"/>
                    <a:pt x="3548" y="262"/>
                  </a:cubicBezTo>
                  <a:cubicBezTo>
                    <a:pt x="3417" y="108"/>
                    <a:pt x="3227" y="0"/>
                    <a:pt x="3012"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5" name="Google Shape;235;p36"/>
          <p:cNvGrpSpPr/>
          <p:nvPr/>
        </p:nvGrpSpPr>
        <p:grpSpPr>
          <a:xfrm>
            <a:off x="2120830" y="937261"/>
            <a:ext cx="980596" cy="847228"/>
            <a:chOff x="4882340" y="1509358"/>
            <a:chExt cx="246171" cy="351095"/>
          </a:xfrm>
        </p:grpSpPr>
        <p:sp>
          <p:nvSpPr>
            <p:cNvPr id="236" name="Google Shape;236;p36"/>
            <p:cNvSpPr/>
            <p:nvPr/>
          </p:nvSpPr>
          <p:spPr>
            <a:xfrm>
              <a:off x="4935709" y="1576784"/>
              <a:ext cx="30724" cy="30692"/>
            </a:xfrm>
            <a:custGeom>
              <a:rect b="b" l="l" r="r" t="t"/>
              <a:pathLst>
                <a:path extrusionOk="0" h="965" w="966">
                  <a:moveTo>
                    <a:pt x="787" y="0"/>
                  </a:moveTo>
                  <a:cubicBezTo>
                    <a:pt x="346" y="0"/>
                    <a:pt x="1" y="357"/>
                    <a:pt x="1" y="798"/>
                  </a:cubicBezTo>
                  <a:cubicBezTo>
                    <a:pt x="1" y="881"/>
                    <a:pt x="72" y="965"/>
                    <a:pt x="156" y="965"/>
                  </a:cubicBezTo>
                  <a:cubicBezTo>
                    <a:pt x="251" y="965"/>
                    <a:pt x="322" y="881"/>
                    <a:pt x="322" y="798"/>
                  </a:cubicBezTo>
                  <a:cubicBezTo>
                    <a:pt x="322" y="548"/>
                    <a:pt x="525" y="322"/>
                    <a:pt x="799" y="322"/>
                  </a:cubicBezTo>
                  <a:cubicBezTo>
                    <a:pt x="882" y="322"/>
                    <a:pt x="965" y="250"/>
                    <a:pt x="965" y="155"/>
                  </a:cubicBezTo>
                  <a:cubicBezTo>
                    <a:pt x="953" y="84"/>
                    <a:pt x="870" y="0"/>
                    <a:pt x="787"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36"/>
            <p:cNvSpPr/>
            <p:nvPr/>
          </p:nvSpPr>
          <p:spPr>
            <a:xfrm>
              <a:off x="5043655" y="1597235"/>
              <a:ext cx="30692" cy="31073"/>
            </a:xfrm>
            <a:custGeom>
              <a:rect b="b" l="l" r="r" t="t"/>
              <a:pathLst>
                <a:path extrusionOk="0" h="977" w="965">
                  <a:moveTo>
                    <a:pt x="155" y="0"/>
                  </a:moveTo>
                  <a:cubicBezTo>
                    <a:pt x="72" y="0"/>
                    <a:pt x="0" y="84"/>
                    <a:pt x="0" y="167"/>
                  </a:cubicBezTo>
                  <a:cubicBezTo>
                    <a:pt x="0" y="262"/>
                    <a:pt x="72" y="334"/>
                    <a:pt x="155" y="334"/>
                  </a:cubicBezTo>
                  <a:cubicBezTo>
                    <a:pt x="417" y="334"/>
                    <a:pt x="631" y="536"/>
                    <a:pt x="631" y="810"/>
                  </a:cubicBezTo>
                  <a:cubicBezTo>
                    <a:pt x="631" y="893"/>
                    <a:pt x="714" y="977"/>
                    <a:pt x="798" y="977"/>
                  </a:cubicBezTo>
                  <a:cubicBezTo>
                    <a:pt x="881" y="977"/>
                    <a:pt x="965" y="893"/>
                    <a:pt x="965" y="810"/>
                  </a:cubicBezTo>
                  <a:cubicBezTo>
                    <a:pt x="953" y="357"/>
                    <a:pt x="584" y="0"/>
                    <a:pt x="155"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36"/>
            <p:cNvSpPr/>
            <p:nvPr/>
          </p:nvSpPr>
          <p:spPr>
            <a:xfrm>
              <a:off x="4993657" y="1538046"/>
              <a:ext cx="36003" cy="26271"/>
            </a:xfrm>
            <a:custGeom>
              <a:rect b="b" l="l" r="r" t="t"/>
              <a:pathLst>
                <a:path extrusionOk="0" h="826" w="1132">
                  <a:moveTo>
                    <a:pt x="315" y="0"/>
                  </a:moveTo>
                  <a:cubicBezTo>
                    <a:pt x="262" y="0"/>
                    <a:pt x="209" y="5"/>
                    <a:pt x="155" y="16"/>
                  </a:cubicBezTo>
                  <a:cubicBezTo>
                    <a:pt x="60" y="28"/>
                    <a:pt x="0" y="123"/>
                    <a:pt x="36" y="206"/>
                  </a:cubicBezTo>
                  <a:cubicBezTo>
                    <a:pt x="46" y="282"/>
                    <a:pt x="109" y="336"/>
                    <a:pt x="176" y="336"/>
                  </a:cubicBezTo>
                  <a:cubicBezTo>
                    <a:pt x="193" y="336"/>
                    <a:pt x="210" y="332"/>
                    <a:pt x="227" y="325"/>
                  </a:cubicBezTo>
                  <a:cubicBezTo>
                    <a:pt x="257" y="320"/>
                    <a:pt x="288" y="317"/>
                    <a:pt x="318" y="317"/>
                  </a:cubicBezTo>
                  <a:cubicBezTo>
                    <a:pt x="537" y="317"/>
                    <a:pt x="744" y="463"/>
                    <a:pt x="786" y="683"/>
                  </a:cubicBezTo>
                  <a:cubicBezTo>
                    <a:pt x="810" y="766"/>
                    <a:pt x="882" y="825"/>
                    <a:pt x="953" y="825"/>
                  </a:cubicBezTo>
                  <a:lnTo>
                    <a:pt x="989" y="825"/>
                  </a:lnTo>
                  <a:cubicBezTo>
                    <a:pt x="1072" y="790"/>
                    <a:pt x="1132" y="718"/>
                    <a:pt x="1108" y="623"/>
                  </a:cubicBezTo>
                  <a:cubicBezTo>
                    <a:pt x="1024" y="248"/>
                    <a:pt x="686" y="0"/>
                    <a:pt x="315"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36"/>
            <p:cNvSpPr/>
            <p:nvPr/>
          </p:nvSpPr>
          <p:spPr>
            <a:xfrm>
              <a:off x="4931924" y="1693795"/>
              <a:ext cx="146589" cy="104161"/>
            </a:xfrm>
            <a:custGeom>
              <a:rect b="b" l="l" r="r" t="t"/>
              <a:pathLst>
                <a:path extrusionOk="0" h="3275" w="4609">
                  <a:moveTo>
                    <a:pt x="2299" y="334"/>
                  </a:moveTo>
                  <a:cubicBezTo>
                    <a:pt x="2834" y="334"/>
                    <a:pt x="3346" y="477"/>
                    <a:pt x="3716" y="727"/>
                  </a:cubicBezTo>
                  <a:cubicBezTo>
                    <a:pt x="4073" y="989"/>
                    <a:pt x="4263" y="1298"/>
                    <a:pt x="4263" y="1643"/>
                  </a:cubicBezTo>
                  <a:cubicBezTo>
                    <a:pt x="4287" y="1977"/>
                    <a:pt x="4073" y="2298"/>
                    <a:pt x="3716" y="2548"/>
                  </a:cubicBezTo>
                  <a:cubicBezTo>
                    <a:pt x="3346" y="2798"/>
                    <a:pt x="2834" y="2953"/>
                    <a:pt x="2299" y="2953"/>
                  </a:cubicBezTo>
                  <a:cubicBezTo>
                    <a:pt x="1763" y="2953"/>
                    <a:pt x="1263" y="2798"/>
                    <a:pt x="894" y="2548"/>
                  </a:cubicBezTo>
                  <a:cubicBezTo>
                    <a:pt x="525" y="2298"/>
                    <a:pt x="334" y="1977"/>
                    <a:pt x="334" y="1643"/>
                  </a:cubicBezTo>
                  <a:cubicBezTo>
                    <a:pt x="334" y="1298"/>
                    <a:pt x="525" y="989"/>
                    <a:pt x="894" y="727"/>
                  </a:cubicBezTo>
                  <a:cubicBezTo>
                    <a:pt x="1263" y="477"/>
                    <a:pt x="1763" y="334"/>
                    <a:pt x="2299" y="334"/>
                  </a:cubicBezTo>
                  <a:close/>
                  <a:moveTo>
                    <a:pt x="2299" y="0"/>
                  </a:moveTo>
                  <a:cubicBezTo>
                    <a:pt x="1703" y="0"/>
                    <a:pt x="1120" y="167"/>
                    <a:pt x="691" y="465"/>
                  </a:cubicBezTo>
                  <a:cubicBezTo>
                    <a:pt x="251" y="774"/>
                    <a:pt x="1" y="1191"/>
                    <a:pt x="1" y="1643"/>
                  </a:cubicBezTo>
                  <a:cubicBezTo>
                    <a:pt x="1" y="2084"/>
                    <a:pt x="251" y="2501"/>
                    <a:pt x="691" y="2810"/>
                  </a:cubicBezTo>
                  <a:cubicBezTo>
                    <a:pt x="1132" y="3108"/>
                    <a:pt x="1691" y="3275"/>
                    <a:pt x="2299" y="3275"/>
                  </a:cubicBezTo>
                  <a:cubicBezTo>
                    <a:pt x="2894" y="3275"/>
                    <a:pt x="3477" y="3108"/>
                    <a:pt x="3906" y="2810"/>
                  </a:cubicBezTo>
                  <a:cubicBezTo>
                    <a:pt x="4358" y="2501"/>
                    <a:pt x="4608" y="2084"/>
                    <a:pt x="4608" y="1643"/>
                  </a:cubicBezTo>
                  <a:cubicBezTo>
                    <a:pt x="4597" y="1191"/>
                    <a:pt x="4358" y="774"/>
                    <a:pt x="3906" y="465"/>
                  </a:cubicBezTo>
                  <a:cubicBezTo>
                    <a:pt x="3477" y="167"/>
                    <a:pt x="2906" y="0"/>
                    <a:pt x="2299"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36"/>
            <p:cNvSpPr/>
            <p:nvPr/>
          </p:nvSpPr>
          <p:spPr>
            <a:xfrm>
              <a:off x="4882340" y="1509358"/>
              <a:ext cx="246171" cy="351095"/>
            </a:xfrm>
            <a:custGeom>
              <a:rect b="b" l="l" r="r" t="t"/>
              <a:pathLst>
                <a:path extrusionOk="0" h="11039" w="7740">
                  <a:moveTo>
                    <a:pt x="3953" y="311"/>
                  </a:moveTo>
                  <a:cubicBezTo>
                    <a:pt x="4096" y="322"/>
                    <a:pt x="4251" y="406"/>
                    <a:pt x="4334" y="525"/>
                  </a:cubicBezTo>
                  <a:cubicBezTo>
                    <a:pt x="4371" y="571"/>
                    <a:pt x="4415" y="589"/>
                    <a:pt x="4466" y="589"/>
                  </a:cubicBezTo>
                  <a:cubicBezTo>
                    <a:pt x="4481" y="589"/>
                    <a:pt x="4496" y="587"/>
                    <a:pt x="4513" y="584"/>
                  </a:cubicBezTo>
                  <a:cubicBezTo>
                    <a:pt x="4572" y="561"/>
                    <a:pt x="4632" y="549"/>
                    <a:pt x="4691" y="549"/>
                  </a:cubicBezTo>
                  <a:cubicBezTo>
                    <a:pt x="5036" y="549"/>
                    <a:pt x="5322" y="799"/>
                    <a:pt x="5322" y="1096"/>
                  </a:cubicBezTo>
                  <a:cubicBezTo>
                    <a:pt x="5322" y="1144"/>
                    <a:pt x="5334" y="1192"/>
                    <a:pt x="5382" y="1215"/>
                  </a:cubicBezTo>
                  <a:cubicBezTo>
                    <a:pt x="5405" y="1251"/>
                    <a:pt x="5453" y="1263"/>
                    <a:pt x="5513" y="1263"/>
                  </a:cubicBezTo>
                  <a:lnTo>
                    <a:pt x="5608" y="1263"/>
                  </a:lnTo>
                  <a:cubicBezTo>
                    <a:pt x="5977" y="1263"/>
                    <a:pt x="6275" y="1537"/>
                    <a:pt x="6275" y="1870"/>
                  </a:cubicBezTo>
                  <a:cubicBezTo>
                    <a:pt x="6275" y="1966"/>
                    <a:pt x="6263" y="2037"/>
                    <a:pt x="6215" y="2108"/>
                  </a:cubicBezTo>
                  <a:cubicBezTo>
                    <a:pt x="6179" y="2168"/>
                    <a:pt x="6203" y="2227"/>
                    <a:pt x="6227" y="2275"/>
                  </a:cubicBezTo>
                  <a:cubicBezTo>
                    <a:pt x="6263" y="2323"/>
                    <a:pt x="6322" y="2347"/>
                    <a:pt x="6382" y="2347"/>
                  </a:cubicBezTo>
                  <a:lnTo>
                    <a:pt x="6441" y="2347"/>
                  </a:lnTo>
                  <a:cubicBezTo>
                    <a:pt x="6810" y="2347"/>
                    <a:pt x="7108" y="2620"/>
                    <a:pt x="7108" y="2966"/>
                  </a:cubicBezTo>
                  <a:cubicBezTo>
                    <a:pt x="7108" y="3049"/>
                    <a:pt x="7096" y="3120"/>
                    <a:pt x="7049" y="3204"/>
                  </a:cubicBezTo>
                  <a:cubicBezTo>
                    <a:pt x="7037" y="3216"/>
                    <a:pt x="7037" y="3239"/>
                    <a:pt x="7037" y="3275"/>
                  </a:cubicBezTo>
                  <a:cubicBezTo>
                    <a:pt x="7037" y="3359"/>
                    <a:pt x="7108" y="3442"/>
                    <a:pt x="7191" y="3442"/>
                  </a:cubicBezTo>
                  <a:lnTo>
                    <a:pt x="7299" y="3442"/>
                  </a:lnTo>
                  <a:cubicBezTo>
                    <a:pt x="7465" y="3442"/>
                    <a:pt x="7489" y="3561"/>
                    <a:pt x="7489" y="3597"/>
                  </a:cubicBezTo>
                  <a:cubicBezTo>
                    <a:pt x="7418" y="3680"/>
                    <a:pt x="7370" y="3763"/>
                    <a:pt x="7275" y="3811"/>
                  </a:cubicBezTo>
                  <a:cubicBezTo>
                    <a:pt x="7239" y="3811"/>
                    <a:pt x="7227" y="3823"/>
                    <a:pt x="7215" y="3835"/>
                  </a:cubicBezTo>
                  <a:lnTo>
                    <a:pt x="7191" y="3823"/>
                  </a:lnTo>
                  <a:lnTo>
                    <a:pt x="7180" y="3811"/>
                  </a:lnTo>
                  <a:cubicBezTo>
                    <a:pt x="7168" y="3811"/>
                    <a:pt x="7168" y="3787"/>
                    <a:pt x="7156" y="3787"/>
                  </a:cubicBezTo>
                  <a:cubicBezTo>
                    <a:pt x="7108" y="3763"/>
                    <a:pt x="7072" y="3728"/>
                    <a:pt x="7037" y="3716"/>
                  </a:cubicBezTo>
                  <a:cubicBezTo>
                    <a:pt x="7013" y="3716"/>
                    <a:pt x="7013" y="3704"/>
                    <a:pt x="7001" y="3704"/>
                  </a:cubicBezTo>
                  <a:cubicBezTo>
                    <a:pt x="6989" y="3704"/>
                    <a:pt x="6989" y="3692"/>
                    <a:pt x="6977" y="3692"/>
                  </a:cubicBezTo>
                  <a:cubicBezTo>
                    <a:pt x="6941" y="3668"/>
                    <a:pt x="6918" y="3668"/>
                    <a:pt x="6882" y="3656"/>
                  </a:cubicBezTo>
                  <a:lnTo>
                    <a:pt x="6477" y="3656"/>
                  </a:lnTo>
                  <a:cubicBezTo>
                    <a:pt x="6418" y="3668"/>
                    <a:pt x="6358" y="3704"/>
                    <a:pt x="6298" y="3728"/>
                  </a:cubicBezTo>
                  <a:cubicBezTo>
                    <a:pt x="6287" y="3728"/>
                    <a:pt x="6287" y="3751"/>
                    <a:pt x="6275" y="3751"/>
                  </a:cubicBezTo>
                  <a:cubicBezTo>
                    <a:pt x="6275" y="3751"/>
                    <a:pt x="6263" y="3751"/>
                    <a:pt x="6263" y="3763"/>
                  </a:cubicBezTo>
                  <a:cubicBezTo>
                    <a:pt x="6239" y="3763"/>
                    <a:pt x="6239" y="3775"/>
                    <a:pt x="6227" y="3775"/>
                  </a:cubicBezTo>
                  <a:cubicBezTo>
                    <a:pt x="6227" y="3775"/>
                    <a:pt x="6215" y="3775"/>
                    <a:pt x="6215" y="3787"/>
                  </a:cubicBezTo>
                  <a:cubicBezTo>
                    <a:pt x="6203" y="3787"/>
                    <a:pt x="6203" y="3811"/>
                    <a:pt x="6179" y="3811"/>
                  </a:cubicBezTo>
                  <a:lnTo>
                    <a:pt x="6167" y="3823"/>
                  </a:lnTo>
                  <a:lnTo>
                    <a:pt x="6156" y="3835"/>
                  </a:lnTo>
                  <a:cubicBezTo>
                    <a:pt x="6144" y="3835"/>
                    <a:pt x="6144" y="3859"/>
                    <a:pt x="6120" y="3859"/>
                  </a:cubicBezTo>
                  <a:lnTo>
                    <a:pt x="6108" y="3871"/>
                  </a:lnTo>
                  <a:lnTo>
                    <a:pt x="6084" y="3894"/>
                  </a:lnTo>
                  <a:cubicBezTo>
                    <a:pt x="6060" y="3918"/>
                    <a:pt x="6037" y="3942"/>
                    <a:pt x="6025" y="3978"/>
                  </a:cubicBezTo>
                  <a:cubicBezTo>
                    <a:pt x="6001" y="3990"/>
                    <a:pt x="6001" y="4001"/>
                    <a:pt x="5989" y="4013"/>
                  </a:cubicBezTo>
                  <a:cubicBezTo>
                    <a:pt x="5989" y="4001"/>
                    <a:pt x="5977" y="4001"/>
                    <a:pt x="5977" y="3990"/>
                  </a:cubicBezTo>
                  <a:lnTo>
                    <a:pt x="5965" y="3978"/>
                  </a:lnTo>
                  <a:cubicBezTo>
                    <a:pt x="5941" y="3954"/>
                    <a:pt x="5941" y="3942"/>
                    <a:pt x="5929" y="3942"/>
                  </a:cubicBezTo>
                  <a:lnTo>
                    <a:pt x="5906" y="3918"/>
                  </a:lnTo>
                  <a:lnTo>
                    <a:pt x="5882" y="3918"/>
                  </a:lnTo>
                  <a:lnTo>
                    <a:pt x="5858" y="3882"/>
                  </a:lnTo>
                  <a:lnTo>
                    <a:pt x="5846" y="3882"/>
                  </a:lnTo>
                  <a:cubicBezTo>
                    <a:pt x="5822" y="3871"/>
                    <a:pt x="5822" y="3871"/>
                    <a:pt x="5810" y="3871"/>
                  </a:cubicBezTo>
                  <a:cubicBezTo>
                    <a:pt x="5798" y="3871"/>
                    <a:pt x="5798" y="3859"/>
                    <a:pt x="5786" y="3859"/>
                  </a:cubicBezTo>
                  <a:cubicBezTo>
                    <a:pt x="5763" y="3859"/>
                    <a:pt x="5763" y="3835"/>
                    <a:pt x="5751" y="3835"/>
                  </a:cubicBezTo>
                  <a:cubicBezTo>
                    <a:pt x="5739" y="3835"/>
                    <a:pt x="5739" y="3823"/>
                    <a:pt x="5727" y="3823"/>
                  </a:cubicBezTo>
                  <a:cubicBezTo>
                    <a:pt x="5703" y="3823"/>
                    <a:pt x="5691" y="3811"/>
                    <a:pt x="5691" y="3811"/>
                  </a:cubicBezTo>
                  <a:cubicBezTo>
                    <a:pt x="5679" y="3811"/>
                    <a:pt x="5667" y="3787"/>
                    <a:pt x="5644" y="3787"/>
                  </a:cubicBezTo>
                  <a:cubicBezTo>
                    <a:pt x="5632" y="3787"/>
                    <a:pt x="5620" y="3775"/>
                    <a:pt x="5608" y="3775"/>
                  </a:cubicBezTo>
                  <a:cubicBezTo>
                    <a:pt x="5584" y="3775"/>
                    <a:pt x="5572" y="3763"/>
                    <a:pt x="5560" y="3763"/>
                  </a:cubicBezTo>
                  <a:cubicBezTo>
                    <a:pt x="5548" y="3763"/>
                    <a:pt x="5525" y="3751"/>
                    <a:pt x="5513" y="3751"/>
                  </a:cubicBezTo>
                  <a:cubicBezTo>
                    <a:pt x="5501" y="3751"/>
                    <a:pt x="5489" y="3751"/>
                    <a:pt x="5465" y="3728"/>
                  </a:cubicBezTo>
                  <a:lnTo>
                    <a:pt x="5132" y="3728"/>
                  </a:lnTo>
                  <a:cubicBezTo>
                    <a:pt x="5108" y="3728"/>
                    <a:pt x="5096" y="3728"/>
                    <a:pt x="5084" y="3751"/>
                  </a:cubicBezTo>
                  <a:lnTo>
                    <a:pt x="5072" y="3751"/>
                  </a:lnTo>
                  <a:cubicBezTo>
                    <a:pt x="5048" y="3751"/>
                    <a:pt x="5036" y="3763"/>
                    <a:pt x="5024" y="3763"/>
                  </a:cubicBezTo>
                  <a:lnTo>
                    <a:pt x="5013" y="3763"/>
                  </a:lnTo>
                  <a:cubicBezTo>
                    <a:pt x="4989" y="3763"/>
                    <a:pt x="4989" y="3763"/>
                    <a:pt x="4977" y="3775"/>
                  </a:cubicBezTo>
                  <a:lnTo>
                    <a:pt x="4965" y="3775"/>
                  </a:lnTo>
                  <a:cubicBezTo>
                    <a:pt x="4953" y="3775"/>
                    <a:pt x="4953" y="3787"/>
                    <a:pt x="4929" y="3787"/>
                  </a:cubicBezTo>
                  <a:lnTo>
                    <a:pt x="4917" y="3787"/>
                  </a:lnTo>
                  <a:cubicBezTo>
                    <a:pt x="4905" y="3787"/>
                    <a:pt x="4905" y="3811"/>
                    <a:pt x="4894" y="3811"/>
                  </a:cubicBezTo>
                  <a:lnTo>
                    <a:pt x="4870" y="3811"/>
                  </a:lnTo>
                  <a:cubicBezTo>
                    <a:pt x="4858" y="3811"/>
                    <a:pt x="4846" y="3823"/>
                    <a:pt x="4834" y="3823"/>
                  </a:cubicBezTo>
                  <a:lnTo>
                    <a:pt x="4810" y="3823"/>
                  </a:lnTo>
                  <a:cubicBezTo>
                    <a:pt x="4798" y="3823"/>
                    <a:pt x="4798" y="3835"/>
                    <a:pt x="4786" y="3835"/>
                  </a:cubicBezTo>
                  <a:cubicBezTo>
                    <a:pt x="4786" y="3835"/>
                    <a:pt x="4774" y="3835"/>
                    <a:pt x="4774" y="3859"/>
                  </a:cubicBezTo>
                  <a:cubicBezTo>
                    <a:pt x="4751" y="3859"/>
                    <a:pt x="4751" y="3871"/>
                    <a:pt x="4739" y="3871"/>
                  </a:cubicBezTo>
                  <a:cubicBezTo>
                    <a:pt x="4739" y="3871"/>
                    <a:pt x="4727" y="3871"/>
                    <a:pt x="4727" y="3882"/>
                  </a:cubicBezTo>
                  <a:cubicBezTo>
                    <a:pt x="4715" y="3882"/>
                    <a:pt x="4715" y="3894"/>
                    <a:pt x="4691" y="3894"/>
                  </a:cubicBezTo>
                  <a:lnTo>
                    <a:pt x="4679" y="3918"/>
                  </a:lnTo>
                  <a:lnTo>
                    <a:pt x="4655" y="3942"/>
                  </a:lnTo>
                  <a:lnTo>
                    <a:pt x="4620" y="3978"/>
                  </a:lnTo>
                  <a:cubicBezTo>
                    <a:pt x="4620" y="3978"/>
                    <a:pt x="4620" y="3990"/>
                    <a:pt x="4608" y="3990"/>
                  </a:cubicBezTo>
                  <a:cubicBezTo>
                    <a:pt x="4608" y="4001"/>
                    <a:pt x="4596" y="4001"/>
                    <a:pt x="4596" y="4013"/>
                  </a:cubicBezTo>
                  <a:cubicBezTo>
                    <a:pt x="4596" y="4013"/>
                    <a:pt x="4596" y="4037"/>
                    <a:pt x="4572" y="4037"/>
                  </a:cubicBezTo>
                  <a:cubicBezTo>
                    <a:pt x="4572" y="4049"/>
                    <a:pt x="4560" y="4049"/>
                    <a:pt x="4560" y="4061"/>
                  </a:cubicBezTo>
                  <a:lnTo>
                    <a:pt x="4560" y="4073"/>
                  </a:lnTo>
                  <a:cubicBezTo>
                    <a:pt x="4536" y="4049"/>
                    <a:pt x="4513" y="4013"/>
                    <a:pt x="4489" y="3990"/>
                  </a:cubicBezTo>
                  <a:cubicBezTo>
                    <a:pt x="4322" y="3823"/>
                    <a:pt x="4120" y="3740"/>
                    <a:pt x="3881" y="3740"/>
                  </a:cubicBezTo>
                  <a:lnTo>
                    <a:pt x="3858" y="3740"/>
                  </a:lnTo>
                  <a:cubicBezTo>
                    <a:pt x="3620" y="3740"/>
                    <a:pt x="3417" y="3823"/>
                    <a:pt x="3250" y="3990"/>
                  </a:cubicBezTo>
                  <a:cubicBezTo>
                    <a:pt x="3227" y="4013"/>
                    <a:pt x="3191" y="4049"/>
                    <a:pt x="3179" y="4073"/>
                  </a:cubicBezTo>
                  <a:lnTo>
                    <a:pt x="3179" y="4061"/>
                  </a:lnTo>
                  <a:cubicBezTo>
                    <a:pt x="3179" y="4049"/>
                    <a:pt x="3167" y="4049"/>
                    <a:pt x="3167" y="4037"/>
                  </a:cubicBezTo>
                  <a:cubicBezTo>
                    <a:pt x="3167" y="4037"/>
                    <a:pt x="3167" y="4013"/>
                    <a:pt x="3143" y="4013"/>
                  </a:cubicBezTo>
                  <a:cubicBezTo>
                    <a:pt x="3143" y="4001"/>
                    <a:pt x="3131" y="4001"/>
                    <a:pt x="3131" y="3990"/>
                  </a:cubicBezTo>
                  <a:lnTo>
                    <a:pt x="3119" y="3978"/>
                  </a:lnTo>
                  <a:lnTo>
                    <a:pt x="3084" y="3942"/>
                  </a:lnTo>
                  <a:lnTo>
                    <a:pt x="3060" y="3918"/>
                  </a:lnTo>
                  <a:lnTo>
                    <a:pt x="3048" y="3894"/>
                  </a:lnTo>
                  <a:cubicBezTo>
                    <a:pt x="3024" y="3894"/>
                    <a:pt x="3024" y="3882"/>
                    <a:pt x="3012" y="3882"/>
                  </a:cubicBezTo>
                  <a:cubicBezTo>
                    <a:pt x="3012" y="3882"/>
                    <a:pt x="3000" y="3882"/>
                    <a:pt x="3000" y="3871"/>
                  </a:cubicBezTo>
                  <a:cubicBezTo>
                    <a:pt x="2989" y="3871"/>
                    <a:pt x="2989" y="3859"/>
                    <a:pt x="2965" y="3859"/>
                  </a:cubicBezTo>
                  <a:cubicBezTo>
                    <a:pt x="2965" y="3859"/>
                    <a:pt x="2953" y="3859"/>
                    <a:pt x="2953" y="3835"/>
                  </a:cubicBezTo>
                  <a:cubicBezTo>
                    <a:pt x="2941" y="3835"/>
                    <a:pt x="2941" y="3823"/>
                    <a:pt x="2929" y="3823"/>
                  </a:cubicBezTo>
                  <a:lnTo>
                    <a:pt x="2905" y="3823"/>
                  </a:lnTo>
                  <a:cubicBezTo>
                    <a:pt x="2893" y="3811"/>
                    <a:pt x="2881" y="3811"/>
                    <a:pt x="2869" y="3811"/>
                  </a:cubicBezTo>
                  <a:lnTo>
                    <a:pt x="2846" y="3811"/>
                  </a:lnTo>
                  <a:cubicBezTo>
                    <a:pt x="2834" y="3811"/>
                    <a:pt x="2834" y="3787"/>
                    <a:pt x="2822" y="3787"/>
                  </a:cubicBezTo>
                  <a:lnTo>
                    <a:pt x="2810" y="3787"/>
                  </a:lnTo>
                  <a:cubicBezTo>
                    <a:pt x="2786" y="3787"/>
                    <a:pt x="2786" y="3775"/>
                    <a:pt x="2774" y="3775"/>
                  </a:cubicBezTo>
                  <a:lnTo>
                    <a:pt x="2762" y="3775"/>
                  </a:lnTo>
                  <a:cubicBezTo>
                    <a:pt x="2750" y="3775"/>
                    <a:pt x="2750" y="3775"/>
                    <a:pt x="2727" y="3763"/>
                  </a:cubicBezTo>
                  <a:lnTo>
                    <a:pt x="2715" y="3763"/>
                  </a:lnTo>
                  <a:cubicBezTo>
                    <a:pt x="2703" y="3763"/>
                    <a:pt x="2691" y="3751"/>
                    <a:pt x="2667" y="3751"/>
                  </a:cubicBezTo>
                  <a:lnTo>
                    <a:pt x="2655" y="3751"/>
                  </a:lnTo>
                  <a:cubicBezTo>
                    <a:pt x="2643" y="3751"/>
                    <a:pt x="2631" y="3751"/>
                    <a:pt x="2608" y="3728"/>
                  </a:cubicBezTo>
                  <a:lnTo>
                    <a:pt x="2310" y="3728"/>
                  </a:lnTo>
                  <a:cubicBezTo>
                    <a:pt x="2298" y="3728"/>
                    <a:pt x="2286" y="3728"/>
                    <a:pt x="2274" y="3751"/>
                  </a:cubicBezTo>
                  <a:cubicBezTo>
                    <a:pt x="2250" y="3751"/>
                    <a:pt x="2238" y="3751"/>
                    <a:pt x="2227" y="3763"/>
                  </a:cubicBezTo>
                  <a:cubicBezTo>
                    <a:pt x="2179" y="3775"/>
                    <a:pt x="2131" y="3787"/>
                    <a:pt x="2107" y="3811"/>
                  </a:cubicBezTo>
                  <a:cubicBezTo>
                    <a:pt x="2096" y="3811"/>
                    <a:pt x="2072" y="3823"/>
                    <a:pt x="2060" y="3823"/>
                  </a:cubicBezTo>
                  <a:cubicBezTo>
                    <a:pt x="2048" y="3823"/>
                    <a:pt x="2036" y="3835"/>
                    <a:pt x="2036" y="3835"/>
                  </a:cubicBezTo>
                  <a:cubicBezTo>
                    <a:pt x="2012" y="3835"/>
                    <a:pt x="2000" y="3859"/>
                    <a:pt x="2000" y="3859"/>
                  </a:cubicBezTo>
                  <a:cubicBezTo>
                    <a:pt x="1988" y="3859"/>
                    <a:pt x="1988" y="3871"/>
                    <a:pt x="1976" y="3871"/>
                  </a:cubicBezTo>
                  <a:cubicBezTo>
                    <a:pt x="1953" y="3871"/>
                    <a:pt x="1953" y="3882"/>
                    <a:pt x="1941" y="3882"/>
                  </a:cubicBezTo>
                  <a:cubicBezTo>
                    <a:pt x="1929" y="3882"/>
                    <a:pt x="1929" y="3894"/>
                    <a:pt x="1917" y="3918"/>
                  </a:cubicBezTo>
                  <a:cubicBezTo>
                    <a:pt x="1893" y="3918"/>
                    <a:pt x="1893" y="3930"/>
                    <a:pt x="1881" y="3930"/>
                  </a:cubicBezTo>
                  <a:lnTo>
                    <a:pt x="1857" y="3954"/>
                  </a:lnTo>
                  <a:cubicBezTo>
                    <a:pt x="1834" y="3978"/>
                    <a:pt x="1834" y="3990"/>
                    <a:pt x="1822" y="3990"/>
                  </a:cubicBezTo>
                  <a:cubicBezTo>
                    <a:pt x="1822" y="3990"/>
                    <a:pt x="1822" y="4001"/>
                    <a:pt x="1810" y="4001"/>
                  </a:cubicBezTo>
                  <a:cubicBezTo>
                    <a:pt x="1810" y="4013"/>
                    <a:pt x="1798" y="4013"/>
                    <a:pt x="1798" y="4037"/>
                  </a:cubicBezTo>
                  <a:cubicBezTo>
                    <a:pt x="1774" y="4013"/>
                    <a:pt x="1774" y="4001"/>
                    <a:pt x="1762" y="3990"/>
                  </a:cubicBezTo>
                  <a:cubicBezTo>
                    <a:pt x="1762" y="3978"/>
                    <a:pt x="1750" y="3978"/>
                    <a:pt x="1738" y="3954"/>
                  </a:cubicBezTo>
                  <a:cubicBezTo>
                    <a:pt x="1738" y="3954"/>
                    <a:pt x="1738" y="3942"/>
                    <a:pt x="1715" y="3942"/>
                  </a:cubicBezTo>
                  <a:cubicBezTo>
                    <a:pt x="1572" y="3763"/>
                    <a:pt x="1334" y="3656"/>
                    <a:pt x="1095" y="3656"/>
                  </a:cubicBezTo>
                  <a:lnTo>
                    <a:pt x="905" y="3656"/>
                  </a:lnTo>
                  <a:cubicBezTo>
                    <a:pt x="869" y="3680"/>
                    <a:pt x="845" y="3680"/>
                    <a:pt x="810" y="3692"/>
                  </a:cubicBezTo>
                  <a:cubicBezTo>
                    <a:pt x="798" y="3692"/>
                    <a:pt x="798" y="3704"/>
                    <a:pt x="786" y="3704"/>
                  </a:cubicBezTo>
                  <a:cubicBezTo>
                    <a:pt x="762" y="3704"/>
                    <a:pt x="762" y="3716"/>
                    <a:pt x="750" y="3716"/>
                  </a:cubicBezTo>
                  <a:cubicBezTo>
                    <a:pt x="703" y="3740"/>
                    <a:pt x="667" y="3763"/>
                    <a:pt x="631" y="3799"/>
                  </a:cubicBezTo>
                  <a:cubicBezTo>
                    <a:pt x="619" y="3799"/>
                    <a:pt x="619" y="3811"/>
                    <a:pt x="607" y="3811"/>
                  </a:cubicBezTo>
                  <a:lnTo>
                    <a:pt x="583" y="3823"/>
                  </a:lnTo>
                  <a:lnTo>
                    <a:pt x="572" y="3835"/>
                  </a:lnTo>
                  <a:cubicBezTo>
                    <a:pt x="560" y="3823"/>
                    <a:pt x="524" y="3811"/>
                    <a:pt x="512" y="3811"/>
                  </a:cubicBezTo>
                  <a:cubicBezTo>
                    <a:pt x="405" y="3775"/>
                    <a:pt x="369" y="3692"/>
                    <a:pt x="381" y="3597"/>
                  </a:cubicBezTo>
                  <a:cubicBezTo>
                    <a:pt x="381" y="3561"/>
                    <a:pt x="405" y="3454"/>
                    <a:pt x="572" y="3442"/>
                  </a:cubicBezTo>
                  <a:lnTo>
                    <a:pt x="667" y="3442"/>
                  </a:lnTo>
                  <a:cubicBezTo>
                    <a:pt x="726" y="3442"/>
                    <a:pt x="786" y="3418"/>
                    <a:pt x="810" y="3359"/>
                  </a:cubicBezTo>
                  <a:cubicBezTo>
                    <a:pt x="845" y="3323"/>
                    <a:pt x="857" y="3263"/>
                    <a:pt x="822" y="3204"/>
                  </a:cubicBezTo>
                  <a:cubicBezTo>
                    <a:pt x="798" y="3120"/>
                    <a:pt x="762" y="3037"/>
                    <a:pt x="762" y="2966"/>
                  </a:cubicBezTo>
                  <a:cubicBezTo>
                    <a:pt x="762" y="2620"/>
                    <a:pt x="1084" y="2347"/>
                    <a:pt x="1441" y="2347"/>
                  </a:cubicBezTo>
                  <a:lnTo>
                    <a:pt x="1500" y="2347"/>
                  </a:lnTo>
                  <a:cubicBezTo>
                    <a:pt x="1560" y="2347"/>
                    <a:pt x="1619" y="2335"/>
                    <a:pt x="1643" y="2275"/>
                  </a:cubicBezTo>
                  <a:cubicBezTo>
                    <a:pt x="1679" y="2227"/>
                    <a:pt x="1691" y="2168"/>
                    <a:pt x="1655" y="2108"/>
                  </a:cubicBezTo>
                  <a:cubicBezTo>
                    <a:pt x="1631" y="2037"/>
                    <a:pt x="1595" y="1954"/>
                    <a:pt x="1595" y="1870"/>
                  </a:cubicBezTo>
                  <a:cubicBezTo>
                    <a:pt x="1595" y="1537"/>
                    <a:pt x="1893" y="1263"/>
                    <a:pt x="2274" y="1263"/>
                  </a:cubicBezTo>
                  <a:lnTo>
                    <a:pt x="2357" y="1263"/>
                  </a:lnTo>
                  <a:cubicBezTo>
                    <a:pt x="2405" y="1263"/>
                    <a:pt x="2453" y="1251"/>
                    <a:pt x="2488" y="1215"/>
                  </a:cubicBezTo>
                  <a:cubicBezTo>
                    <a:pt x="2524" y="1192"/>
                    <a:pt x="2548" y="1144"/>
                    <a:pt x="2548" y="1096"/>
                  </a:cubicBezTo>
                  <a:cubicBezTo>
                    <a:pt x="2548" y="787"/>
                    <a:pt x="2834" y="549"/>
                    <a:pt x="3179" y="549"/>
                  </a:cubicBezTo>
                  <a:cubicBezTo>
                    <a:pt x="3239" y="549"/>
                    <a:pt x="3298" y="561"/>
                    <a:pt x="3358" y="584"/>
                  </a:cubicBezTo>
                  <a:cubicBezTo>
                    <a:pt x="3371" y="587"/>
                    <a:pt x="3385" y="589"/>
                    <a:pt x="3399" y="589"/>
                  </a:cubicBezTo>
                  <a:cubicBezTo>
                    <a:pt x="3448" y="589"/>
                    <a:pt x="3499" y="571"/>
                    <a:pt x="3536" y="525"/>
                  </a:cubicBezTo>
                  <a:cubicBezTo>
                    <a:pt x="3620" y="406"/>
                    <a:pt x="3762" y="322"/>
                    <a:pt x="3917" y="311"/>
                  </a:cubicBezTo>
                  <a:close/>
                  <a:moveTo>
                    <a:pt x="1072" y="3930"/>
                  </a:moveTo>
                  <a:cubicBezTo>
                    <a:pt x="1179" y="3930"/>
                    <a:pt x="1274" y="3954"/>
                    <a:pt x="1345" y="4001"/>
                  </a:cubicBezTo>
                  <a:cubicBezTo>
                    <a:pt x="1476" y="4085"/>
                    <a:pt x="1572" y="4228"/>
                    <a:pt x="1595" y="4382"/>
                  </a:cubicBezTo>
                  <a:lnTo>
                    <a:pt x="1595" y="4430"/>
                  </a:lnTo>
                  <a:lnTo>
                    <a:pt x="1607" y="4537"/>
                  </a:lnTo>
                  <a:lnTo>
                    <a:pt x="1607" y="4549"/>
                  </a:lnTo>
                  <a:lnTo>
                    <a:pt x="1762" y="5895"/>
                  </a:lnTo>
                  <a:cubicBezTo>
                    <a:pt x="1774" y="5978"/>
                    <a:pt x="1834" y="6037"/>
                    <a:pt x="1929" y="6037"/>
                  </a:cubicBezTo>
                  <a:lnTo>
                    <a:pt x="1941" y="6037"/>
                  </a:lnTo>
                  <a:cubicBezTo>
                    <a:pt x="2024" y="6026"/>
                    <a:pt x="2084" y="5954"/>
                    <a:pt x="2084" y="5859"/>
                  </a:cubicBezTo>
                  <a:lnTo>
                    <a:pt x="1941" y="4525"/>
                  </a:lnTo>
                  <a:lnTo>
                    <a:pt x="1941" y="4466"/>
                  </a:lnTo>
                  <a:lnTo>
                    <a:pt x="1941" y="4454"/>
                  </a:lnTo>
                  <a:lnTo>
                    <a:pt x="1941" y="4430"/>
                  </a:lnTo>
                  <a:lnTo>
                    <a:pt x="1941" y="4418"/>
                  </a:lnTo>
                  <a:lnTo>
                    <a:pt x="1941" y="4382"/>
                  </a:lnTo>
                  <a:lnTo>
                    <a:pt x="1941" y="4359"/>
                  </a:lnTo>
                  <a:lnTo>
                    <a:pt x="1941" y="4347"/>
                  </a:lnTo>
                  <a:lnTo>
                    <a:pt x="1941" y="4323"/>
                  </a:lnTo>
                  <a:lnTo>
                    <a:pt x="1941" y="4311"/>
                  </a:lnTo>
                  <a:cubicBezTo>
                    <a:pt x="1941" y="4311"/>
                    <a:pt x="1941" y="4299"/>
                    <a:pt x="1953" y="4299"/>
                  </a:cubicBezTo>
                  <a:cubicBezTo>
                    <a:pt x="1953" y="4299"/>
                    <a:pt x="1953" y="4287"/>
                    <a:pt x="1965" y="4287"/>
                  </a:cubicBezTo>
                  <a:lnTo>
                    <a:pt x="1965" y="4263"/>
                  </a:lnTo>
                  <a:cubicBezTo>
                    <a:pt x="1965" y="4263"/>
                    <a:pt x="1965" y="4252"/>
                    <a:pt x="1988" y="4252"/>
                  </a:cubicBezTo>
                  <a:cubicBezTo>
                    <a:pt x="1988" y="4252"/>
                    <a:pt x="1988" y="4240"/>
                    <a:pt x="2000" y="4240"/>
                  </a:cubicBezTo>
                  <a:lnTo>
                    <a:pt x="2000" y="4228"/>
                  </a:lnTo>
                  <a:cubicBezTo>
                    <a:pt x="2000" y="4228"/>
                    <a:pt x="2000" y="4204"/>
                    <a:pt x="2012" y="4204"/>
                  </a:cubicBezTo>
                  <a:lnTo>
                    <a:pt x="2024" y="4192"/>
                  </a:lnTo>
                  <a:cubicBezTo>
                    <a:pt x="2024" y="4192"/>
                    <a:pt x="2024" y="4180"/>
                    <a:pt x="2048" y="4180"/>
                  </a:cubicBezTo>
                  <a:lnTo>
                    <a:pt x="2060" y="4168"/>
                  </a:lnTo>
                  <a:lnTo>
                    <a:pt x="2072" y="4144"/>
                  </a:lnTo>
                  <a:lnTo>
                    <a:pt x="2084" y="4132"/>
                  </a:lnTo>
                  <a:cubicBezTo>
                    <a:pt x="2179" y="4049"/>
                    <a:pt x="2310" y="4001"/>
                    <a:pt x="2441" y="4001"/>
                  </a:cubicBezTo>
                  <a:lnTo>
                    <a:pt x="2465" y="4001"/>
                  </a:lnTo>
                  <a:cubicBezTo>
                    <a:pt x="2536" y="4001"/>
                    <a:pt x="2596" y="4013"/>
                    <a:pt x="2655" y="4049"/>
                  </a:cubicBezTo>
                  <a:cubicBezTo>
                    <a:pt x="2834" y="4121"/>
                    <a:pt x="2965" y="4299"/>
                    <a:pt x="2977" y="4502"/>
                  </a:cubicBezTo>
                  <a:lnTo>
                    <a:pt x="3012" y="5335"/>
                  </a:lnTo>
                  <a:cubicBezTo>
                    <a:pt x="3012" y="5423"/>
                    <a:pt x="3074" y="5491"/>
                    <a:pt x="3158" y="5491"/>
                  </a:cubicBezTo>
                  <a:cubicBezTo>
                    <a:pt x="3165" y="5491"/>
                    <a:pt x="3172" y="5491"/>
                    <a:pt x="3179" y="5490"/>
                  </a:cubicBezTo>
                  <a:cubicBezTo>
                    <a:pt x="3262" y="5490"/>
                    <a:pt x="3334" y="5418"/>
                    <a:pt x="3322" y="5323"/>
                  </a:cubicBezTo>
                  <a:lnTo>
                    <a:pt x="3298" y="4537"/>
                  </a:lnTo>
                  <a:lnTo>
                    <a:pt x="3298" y="4525"/>
                  </a:lnTo>
                  <a:lnTo>
                    <a:pt x="3298" y="4502"/>
                  </a:lnTo>
                  <a:lnTo>
                    <a:pt x="3298" y="4490"/>
                  </a:lnTo>
                  <a:lnTo>
                    <a:pt x="3298" y="4478"/>
                  </a:lnTo>
                  <a:lnTo>
                    <a:pt x="3298" y="4466"/>
                  </a:lnTo>
                  <a:lnTo>
                    <a:pt x="3298" y="4442"/>
                  </a:lnTo>
                  <a:lnTo>
                    <a:pt x="3298" y="4430"/>
                  </a:lnTo>
                  <a:lnTo>
                    <a:pt x="3298" y="4418"/>
                  </a:lnTo>
                  <a:lnTo>
                    <a:pt x="3298" y="4406"/>
                  </a:lnTo>
                  <a:lnTo>
                    <a:pt x="3298" y="4382"/>
                  </a:lnTo>
                  <a:lnTo>
                    <a:pt x="3298" y="4371"/>
                  </a:lnTo>
                  <a:lnTo>
                    <a:pt x="3298" y="4359"/>
                  </a:lnTo>
                  <a:lnTo>
                    <a:pt x="3298" y="4347"/>
                  </a:lnTo>
                  <a:lnTo>
                    <a:pt x="3298" y="4323"/>
                  </a:lnTo>
                  <a:lnTo>
                    <a:pt x="3298" y="4311"/>
                  </a:lnTo>
                  <a:lnTo>
                    <a:pt x="3298" y="4299"/>
                  </a:lnTo>
                  <a:lnTo>
                    <a:pt x="3298" y="4287"/>
                  </a:lnTo>
                  <a:lnTo>
                    <a:pt x="3298" y="4263"/>
                  </a:lnTo>
                  <a:lnTo>
                    <a:pt x="3298" y="4252"/>
                  </a:lnTo>
                  <a:lnTo>
                    <a:pt x="3298" y="4240"/>
                  </a:lnTo>
                  <a:lnTo>
                    <a:pt x="3298" y="4228"/>
                  </a:lnTo>
                  <a:lnTo>
                    <a:pt x="3298" y="4204"/>
                  </a:lnTo>
                  <a:lnTo>
                    <a:pt x="3298" y="4192"/>
                  </a:lnTo>
                  <a:lnTo>
                    <a:pt x="3298" y="4180"/>
                  </a:lnTo>
                  <a:cubicBezTo>
                    <a:pt x="3298" y="4180"/>
                    <a:pt x="3298" y="4168"/>
                    <a:pt x="3310" y="4168"/>
                  </a:cubicBezTo>
                  <a:lnTo>
                    <a:pt x="3310" y="4144"/>
                  </a:lnTo>
                  <a:cubicBezTo>
                    <a:pt x="3310" y="4144"/>
                    <a:pt x="3310" y="4132"/>
                    <a:pt x="3322" y="4132"/>
                  </a:cubicBezTo>
                  <a:lnTo>
                    <a:pt x="3322" y="4121"/>
                  </a:lnTo>
                  <a:lnTo>
                    <a:pt x="3334" y="4109"/>
                  </a:lnTo>
                  <a:lnTo>
                    <a:pt x="3358" y="4085"/>
                  </a:lnTo>
                  <a:cubicBezTo>
                    <a:pt x="3429" y="4001"/>
                    <a:pt x="3536" y="3954"/>
                    <a:pt x="3655" y="3942"/>
                  </a:cubicBezTo>
                  <a:lnTo>
                    <a:pt x="3739" y="3942"/>
                  </a:lnTo>
                  <a:cubicBezTo>
                    <a:pt x="3893" y="3942"/>
                    <a:pt x="4024" y="4001"/>
                    <a:pt x="4108" y="4109"/>
                  </a:cubicBezTo>
                  <a:cubicBezTo>
                    <a:pt x="4191" y="4180"/>
                    <a:pt x="4227" y="4287"/>
                    <a:pt x="4251" y="4382"/>
                  </a:cubicBezTo>
                  <a:lnTo>
                    <a:pt x="4251" y="4418"/>
                  </a:lnTo>
                  <a:lnTo>
                    <a:pt x="4251" y="4442"/>
                  </a:lnTo>
                  <a:lnTo>
                    <a:pt x="4251" y="4478"/>
                  </a:lnTo>
                  <a:lnTo>
                    <a:pt x="4251" y="4490"/>
                  </a:lnTo>
                  <a:lnTo>
                    <a:pt x="4215" y="5264"/>
                  </a:lnTo>
                  <a:cubicBezTo>
                    <a:pt x="4215" y="5359"/>
                    <a:pt x="4274" y="5430"/>
                    <a:pt x="4370" y="5430"/>
                  </a:cubicBezTo>
                  <a:cubicBezTo>
                    <a:pt x="4453" y="5430"/>
                    <a:pt x="4524" y="5371"/>
                    <a:pt x="4524" y="5275"/>
                  </a:cubicBezTo>
                  <a:lnTo>
                    <a:pt x="4560" y="4442"/>
                  </a:lnTo>
                  <a:cubicBezTo>
                    <a:pt x="4572" y="4168"/>
                    <a:pt x="4798" y="3942"/>
                    <a:pt x="5084" y="3942"/>
                  </a:cubicBezTo>
                  <a:lnTo>
                    <a:pt x="5096" y="3942"/>
                  </a:lnTo>
                  <a:cubicBezTo>
                    <a:pt x="5227" y="3942"/>
                    <a:pt x="5346" y="3990"/>
                    <a:pt x="5453" y="4073"/>
                  </a:cubicBezTo>
                  <a:lnTo>
                    <a:pt x="5465" y="4085"/>
                  </a:lnTo>
                  <a:lnTo>
                    <a:pt x="5477" y="4109"/>
                  </a:lnTo>
                  <a:lnTo>
                    <a:pt x="5501" y="4121"/>
                  </a:lnTo>
                  <a:cubicBezTo>
                    <a:pt x="5501" y="4121"/>
                    <a:pt x="5501" y="4132"/>
                    <a:pt x="5513" y="4132"/>
                  </a:cubicBezTo>
                  <a:lnTo>
                    <a:pt x="5525" y="4144"/>
                  </a:lnTo>
                  <a:cubicBezTo>
                    <a:pt x="5536" y="4168"/>
                    <a:pt x="5536" y="4180"/>
                    <a:pt x="5560" y="4192"/>
                  </a:cubicBezTo>
                  <a:cubicBezTo>
                    <a:pt x="5560" y="4204"/>
                    <a:pt x="5572" y="4204"/>
                    <a:pt x="5572" y="4228"/>
                  </a:cubicBezTo>
                  <a:cubicBezTo>
                    <a:pt x="5572" y="4228"/>
                    <a:pt x="5572" y="4240"/>
                    <a:pt x="5584" y="4240"/>
                  </a:cubicBezTo>
                  <a:lnTo>
                    <a:pt x="5584" y="4252"/>
                  </a:lnTo>
                  <a:lnTo>
                    <a:pt x="5584" y="4263"/>
                  </a:lnTo>
                  <a:lnTo>
                    <a:pt x="5584" y="4287"/>
                  </a:lnTo>
                  <a:lnTo>
                    <a:pt x="5584" y="4299"/>
                  </a:lnTo>
                  <a:lnTo>
                    <a:pt x="5584" y="4311"/>
                  </a:lnTo>
                  <a:lnTo>
                    <a:pt x="5584" y="4323"/>
                  </a:lnTo>
                  <a:lnTo>
                    <a:pt x="5584" y="4347"/>
                  </a:lnTo>
                  <a:lnTo>
                    <a:pt x="5584" y="4359"/>
                  </a:lnTo>
                  <a:lnTo>
                    <a:pt x="5584" y="4371"/>
                  </a:lnTo>
                  <a:lnTo>
                    <a:pt x="5584" y="4382"/>
                  </a:lnTo>
                  <a:lnTo>
                    <a:pt x="5584" y="4406"/>
                  </a:lnTo>
                  <a:lnTo>
                    <a:pt x="5584" y="4418"/>
                  </a:lnTo>
                  <a:lnTo>
                    <a:pt x="5584" y="4430"/>
                  </a:lnTo>
                  <a:lnTo>
                    <a:pt x="5584" y="4442"/>
                  </a:lnTo>
                  <a:lnTo>
                    <a:pt x="5584" y="4466"/>
                  </a:lnTo>
                  <a:lnTo>
                    <a:pt x="5584" y="4490"/>
                  </a:lnTo>
                  <a:lnTo>
                    <a:pt x="5584" y="4525"/>
                  </a:lnTo>
                  <a:lnTo>
                    <a:pt x="5441" y="5847"/>
                  </a:lnTo>
                  <a:cubicBezTo>
                    <a:pt x="5417" y="5930"/>
                    <a:pt x="5501" y="6014"/>
                    <a:pt x="5584" y="6026"/>
                  </a:cubicBezTo>
                  <a:lnTo>
                    <a:pt x="5596" y="6026"/>
                  </a:lnTo>
                  <a:cubicBezTo>
                    <a:pt x="5679" y="6026"/>
                    <a:pt x="5751" y="5966"/>
                    <a:pt x="5763" y="5871"/>
                  </a:cubicBezTo>
                  <a:lnTo>
                    <a:pt x="5917" y="4549"/>
                  </a:lnTo>
                  <a:lnTo>
                    <a:pt x="5929" y="4406"/>
                  </a:lnTo>
                  <a:cubicBezTo>
                    <a:pt x="5953" y="4132"/>
                    <a:pt x="6179" y="3942"/>
                    <a:pt x="6453" y="3942"/>
                  </a:cubicBezTo>
                  <a:lnTo>
                    <a:pt x="6513" y="3942"/>
                  </a:lnTo>
                  <a:cubicBezTo>
                    <a:pt x="6537" y="3942"/>
                    <a:pt x="6572" y="3942"/>
                    <a:pt x="6584" y="3954"/>
                  </a:cubicBezTo>
                  <a:cubicBezTo>
                    <a:pt x="6608" y="3954"/>
                    <a:pt x="6644" y="3966"/>
                    <a:pt x="6656" y="3990"/>
                  </a:cubicBezTo>
                  <a:cubicBezTo>
                    <a:pt x="6691" y="4001"/>
                    <a:pt x="6703" y="4013"/>
                    <a:pt x="6727" y="4025"/>
                  </a:cubicBezTo>
                  <a:cubicBezTo>
                    <a:pt x="6763" y="4049"/>
                    <a:pt x="6775" y="4061"/>
                    <a:pt x="6787" y="4073"/>
                  </a:cubicBezTo>
                  <a:lnTo>
                    <a:pt x="6822" y="4109"/>
                  </a:lnTo>
                  <a:lnTo>
                    <a:pt x="6846" y="4132"/>
                  </a:lnTo>
                  <a:lnTo>
                    <a:pt x="6870" y="4144"/>
                  </a:lnTo>
                  <a:cubicBezTo>
                    <a:pt x="6870" y="4168"/>
                    <a:pt x="6882" y="4168"/>
                    <a:pt x="6882" y="4180"/>
                  </a:cubicBezTo>
                  <a:lnTo>
                    <a:pt x="6882" y="4192"/>
                  </a:lnTo>
                  <a:cubicBezTo>
                    <a:pt x="6882" y="4204"/>
                    <a:pt x="6894" y="4204"/>
                    <a:pt x="6894" y="4228"/>
                  </a:cubicBezTo>
                  <a:lnTo>
                    <a:pt x="6894" y="4240"/>
                  </a:lnTo>
                  <a:cubicBezTo>
                    <a:pt x="6894" y="4252"/>
                    <a:pt x="6906" y="4252"/>
                    <a:pt x="6906" y="4263"/>
                  </a:cubicBezTo>
                  <a:cubicBezTo>
                    <a:pt x="6906" y="4287"/>
                    <a:pt x="6929" y="4299"/>
                    <a:pt x="6929" y="4299"/>
                  </a:cubicBezTo>
                  <a:lnTo>
                    <a:pt x="6929" y="4311"/>
                  </a:lnTo>
                  <a:cubicBezTo>
                    <a:pt x="6929" y="4323"/>
                    <a:pt x="6929" y="4347"/>
                    <a:pt x="6941" y="4347"/>
                  </a:cubicBezTo>
                  <a:cubicBezTo>
                    <a:pt x="7168" y="4406"/>
                    <a:pt x="7168" y="4490"/>
                    <a:pt x="7144" y="4573"/>
                  </a:cubicBezTo>
                  <a:lnTo>
                    <a:pt x="6048" y="10478"/>
                  </a:lnTo>
                  <a:cubicBezTo>
                    <a:pt x="6013" y="10609"/>
                    <a:pt x="5894" y="10717"/>
                    <a:pt x="5751" y="10717"/>
                  </a:cubicBezTo>
                  <a:lnTo>
                    <a:pt x="5394" y="10717"/>
                  </a:lnTo>
                  <a:lnTo>
                    <a:pt x="5572" y="9157"/>
                  </a:lnTo>
                  <a:cubicBezTo>
                    <a:pt x="5584" y="9062"/>
                    <a:pt x="5513" y="8990"/>
                    <a:pt x="5417" y="8978"/>
                  </a:cubicBezTo>
                  <a:cubicBezTo>
                    <a:pt x="5408" y="8975"/>
                    <a:pt x="5398" y="8974"/>
                    <a:pt x="5388" y="8974"/>
                  </a:cubicBezTo>
                  <a:cubicBezTo>
                    <a:pt x="5318" y="8974"/>
                    <a:pt x="5260" y="9048"/>
                    <a:pt x="5239" y="9121"/>
                  </a:cubicBezTo>
                  <a:lnTo>
                    <a:pt x="5060" y="10717"/>
                  </a:lnTo>
                  <a:lnTo>
                    <a:pt x="4465" y="10717"/>
                  </a:lnTo>
                  <a:lnTo>
                    <a:pt x="4513" y="9609"/>
                  </a:lnTo>
                  <a:cubicBezTo>
                    <a:pt x="4513" y="9526"/>
                    <a:pt x="4453" y="9455"/>
                    <a:pt x="4370" y="9455"/>
                  </a:cubicBezTo>
                  <a:cubicBezTo>
                    <a:pt x="4274" y="9455"/>
                    <a:pt x="4203" y="9514"/>
                    <a:pt x="4203" y="9597"/>
                  </a:cubicBezTo>
                  <a:lnTo>
                    <a:pt x="4155" y="10705"/>
                  </a:lnTo>
                  <a:lnTo>
                    <a:pt x="3560" y="10705"/>
                  </a:lnTo>
                  <a:lnTo>
                    <a:pt x="3512" y="9585"/>
                  </a:lnTo>
                  <a:cubicBezTo>
                    <a:pt x="3512" y="9497"/>
                    <a:pt x="3451" y="9429"/>
                    <a:pt x="3376" y="9429"/>
                  </a:cubicBezTo>
                  <a:cubicBezTo>
                    <a:pt x="3370" y="9429"/>
                    <a:pt x="3364" y="9430"/>
                    <a:pt x="3358" y="9431"/>
                  </a:cubicBezTo>
                  <a:cubicBezTo>
                    <a:pt x="3262" y="9431"/>
                    <a:pt x="3191" y="9514"/>
                    <a:pt x="3203" y="9597"/>
                  </a:cubicBezTo>
                  <a:lnTo>
                    <a:pt x="3250" y="10705"/>
                  </a:lnTo>
                  <a:lnTo>
                    <a:pt x="2655" y="10705"/>
                  </a:lnTo>
                  <a:lnTo>
                    <a:pt x="2477" y="9109"/>
                  </a:lnTo>
                  <a:cubicBezTo>
                    <a:pt x="2465" y="9014"/>
                    <a:pt x="2381" y="8954"/>
                    <a:pt x="2298" y="8954"/>
                  </a:cubicBezTo>
                  <a:cubicBezTo>
                    <a:pt x="2203" y="8978"/>
                    <a:pt x="2143" y="9050"/>
                    <a:pt x="2143" y="9133"/>
                  </a:cubicBezTo>
                  <a:lnTo>
                    <a:pt x="2322" y="10705"/>
                  </a:lnTo>
                  <a:lnTo>
                    <a:pt x="1965" y="10705"/>
                  </a:lnTo>
                  <a:cubicBezTo>
                    <a:pt x="1822" y="10705"/>
                    <a:pt x="1703" y="10598"/>
                    <a:pt x="1667" y="10455"/>
                  </a:cubicBezTo>
                  <a:lnTo>
                    <a:pt x="572" y="4549"/>
                  </a:lnTo>
                  <a:cubicBezTo>
                    <a:pt x="560" y="4478"/>
                    <a:pt x="560" y="4406"/>
                    <a:pt x="583" y="4335"/>
                  </a:cubicBezTo>
                  <a:cubicBezTo>
                    <a:pt x="583" y="4311"/>
                    <a:pt x="583" y="4299"/>
                    <a:pt x="595" y="4299"/>
                  </a:cubicBezTo>
                  <a:lnTo>
                    <a:pt x="595" y="4287"/>
                  </a:lnTo>
                  <a:cubicBezTo>
                    <a:pt x="595" y="4263"/>
                    <a:pt x="619" y="4252"/>
                    <a:pt x="619" y="4252"/>
                  </a:cubicBezTo>
                  <a:cubicBezTo>
                    <a:pt x="619" y="4240"/>
                    <a:pt x="631" y="4240"/>
                    <a:pt x="631" y="4228"/>
                  </a:cubicBezTo>
                  <a:lnTo>
                    <a:pt x="631" y="4204"/>
                  </a:lnTo>
                  <a:cubicBezTo>
                    <a:pt x="631" y="4192"/>
                    <a:pt x="643" y="4192"/>
                    <a:pt x="643" y="4180"/>
                  </a:cubicBezTo>
                  <a:lnTo>
                    <a:pt x="643" y="4168"/>
                  </a:lnTo>
                  <a:cubicBezTo>
                    <a:pt x="643" y="4144"/>
                    <a:pt x="655" y="4144"/>
                    <a:pt x="655" y="4132"/>
                  </a:cubicBezTo>
                  <a:lnTo>
                    <a:pt x="679" y="4121"/>
                  </a:lnTo>
                  <a:lnTo>
                    <a:pt x="703" y="4085"/>
                  </a:lnTo>
                  <a:lnTo>
                    <a:pt x="738" y="4061"/>
                  </a:lnTo>
                  <a:cubicBezTo>
                    <a:pt x="750" y="4049"/>
                    <a:pt x="774" y="4037"/>
                    <a:pt x="798" y="4013"/>
                  </a:cubicBezTo>
                  <a:cubicBezTo>
                    <a:pt x="822" y="4001"/>
                    <a:pt x="833" y="3990"/>
                    <a:pt x="869" y="3966"/>
                  </a:cubicBezTo>
                  <a:cubicBezTo>
                    <a:pt x="893" y="3954"/>
                    <a:pt x="917" y="3954"/>
                    <a:pt x="941" y="3942"/>
                  </a:cubicBezTo>
                  <a:cubicBezTo>
                    <a:pt x="976" y="3942"/>
                    <a:pt x="988" y="3930"/>
                    <a:pt x="1012" y="3930"/>
                  </a:cubicBezTo>
                  <a:close/>
                  <a:moveTo>
                    <a:pt x="3822" y="1"/>
                  </a:moveTo>
                  <a:cubicBezTo>
                    <a:pt x="3620" y="25"/>
                    <a:pt x="3429" y="120"/>
                    <a:pt x="3298" y="251"/>
                  </a:cubicBezTo>
                  <a:cubicBezTo>
                    <a:pt x="3250" y="239"/>
                    <a:pt x="3191" y="239"/>
                    <a:pt x="3143" y="239"/>
                  </a:cubicBezTo>
                  <a:cubicBezTo>
                    <a:pt x="2691" y="239"/>
                    <a:pt x="2298" y="549"/>
                    <a:pt x="2227" y="953"/>
                  </a:cubicBezTo>
                  <a:cubicBezTo>
                    <a:pt x="1691" y="965"/>
                    <a:pt x="1262" y="1382"/>
                    <a:pt x="1262" y="1870"/>
                  </a:cubicBezTo>
                  <a:cubicBezTo>
                    <a:pt x="1262" y="1930"/>
                    <a:pt x="1262" y="1977"/>
                    <a:pt x="1274" y="2037"/>
                  </a:cubicBezTo>
                  <a:cubicBezTo>
                    <a:pt x="798" y="2096"/>
                    <a:pt x="417" y="2489"/>
                    <a:pt x="417" y="2966"/>
                  </a:cubicBezTo>
                  <a:cubicBezTo>
                    <a:pt x="417" y="3013"/>
                    <a:pt x="417" y="3061"/>
                    <a:pt x="441" y="3120"/>
                  </a:cubicBezTo>
                  <a:cubicBezTo>
                    <a:pt x="250" y="3168"/>
                    <a:pt x="60" y="3299"/>
                    <a:pt x="36" y="3561"/>
                  </a:cubicBezTo>
                  <a:cubicBezTo>
                    <a:pt x="0" y="3751"/>
                    <a:pt x="95" y="3942"/>
                    <a:pt x="262" y="4049"/>
                  </a:cubicBezTo>
                  <a:lnTo>
                    <a:pt x="262" y="4121"/>
                  </a:lnTo>
                  <a:cubicBezTo>
                    <a:pt x="262" y="4192"/>
                    <a:pt x="274" y="4252"/>
                    <a:pt x="298" y="4311"/>
                  </a:cubicBezTo>
                  <a:cubicBezTo>
                    <a:pt x="286" y="4418"/>
                    <a:pt x="286" y="4525"/>
                    <a:pt x="298" y="4633"/>
                  </a:cubicBezTo>
                  <a:lnTo>
                    <a:pt x="1405" y="10538"/>
                  </a:lnTo>
                  <a:cubicBezTo>
                    <a:pt x="1465" y="10836"/>
                    <a:pt x="1715" y="11038"/>
                    <a:pt x="2012" y="11038"/>
                  </a:cubicBezTo>
                  <a:lnTo>
                    <a:pt x="5822" y="11038"/>
                  </a:lnTo>
                  <a:cubicBezTo>
                    <a:pt x="6120" y="11038"/>
                    <a:pt x="6370" y="10836"/>
                    <a:pt x="6429" y="10538"/>
                  </a:cubicBezTo>
                  <a:lnTo>
                    <a:pt x="7537" y="4633"/>
                  </a:lnTo>
                  <a:cubicBezTo>
                    <a:pt x="7549" y="4525"/>
                    <a:pt x="7549" y="4418"/>
                    <a:pt x="7537" y="4311"/>
                  </a:cubicBezTo>
                  <a:cubicBezTo>
                    <a:pt x="7561" y="4252"/>
                    <a:pt x="7584" y="4180"/>
                    <a:pt x="7584" y="4121"/>
                  </a:cubicBezTo>
                  <a:lnTo>
                    <a:pt x="7584" y="4049"/>
                  </a:lnTo>
                  <a:cubicBezTo>
                    <a:pt x="7656" y="3942"/>
                    <a:pt x="7739" y="3751"/>
                    <a:pt x="7727" y="3561"/>
                  </a:cubicBezTo>
                  <a:cubicBezTo>
                    <a:pt x="7703" y="3299"/>
                    <a:pt x="7525" y="3168"/>
                    <a:pt x="7334" y="3120"/>
                  </a:cubicBezTo>
                  <a:cubicBezTo>
                    <a:pt x="7346" y="3061"/>
                    <a:pt x="7346" y="3025"/>
                    <a:pt x="7346" y="2966"/>
                  </a:cubicBezTo>
                  <a:cubicBezTo>
                    <a:pt x="7346" y="2501"/>
                    <a:pt x="6965" y="2108"/>
                    <a:pt x="6489" y="2037"/>
                  </a:cubicBezTo>
                  <a:cubicBezTo>
                    <a:pt x="6513" y="1989"/>
                    <a:pt x="6513" y="1930"/>
                    <a:pt x="6513" y="1870"/>
                  </a:cubicBezTo>
                  <a:cubicBezTo>
                    <a:pt x="6513" y="1370"/>
                    <a:pt x="6072" y="965"/>
                    <a:pt x="5536" y="953"/>
                  </a:cubicBezTo>
                  <a:cubicBezTo>
                    <a:pt x="5455" y="545"/>
                    <a:pt x="5075" y="239"/>
                    <a:pt x="4633" y="239"/>
                  </a:cubicBezTo>
                  <a:cubicBezTo>
                    <a:pt x="4625" y="239"/>
                    <a:pt x="4616" y="239"/>
                    <a:pt x="4608" y="239"/>
                  </a:cubicBezTo>
                  <a:cubicBezTo>
                    <a:pt x="4560" y="239"/>
                    <a:pt x="4501" y="239"/>
                    <a:pt x="4453" y="251"/>
                  </a:cubicBezTo>
                  <a:cubicBezTo>
                    <a:pt x="4322" y="120"/>
                    <a:pt x="4143" y="25"/>
                    <a:pt x="3929"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1" name="Google Shape;241;p36"/>
          <p:cNvGrpSpPr/>
          <p:nvPr/>
        </p:nvGrpSpPr>
        <p:grpSpPr>
          <a:xfrm>
            <a:off x="2688285" y="3904930"/>
            <a:ext cx="922682" cy="754162"/>
            <a:chOff x="3527780" y="2885263"/>
            <a:chExt cx="347435" cy="345534"/>
          </a:xfrm>
        </p:grpSpPr>
        <p:sp>
          <p:nvSpPr>
            <p:cNvPr id="242" name="Google Shape;242;p36"/>
            <p:cNvSpPr/>
            <p:nvPr/>
          </p:nvSpPr>
          <p:spPr>
            <a:xfrm>
              <a:off x="3527780" y="2885263"/>
              <a:ext cx="347435" cy="345534"/>
            </a:xfrm>
            <a:custGeom>
              <a:rect b="b" l="l" r="r" t="t"/>
              <a:pathLst>
                <a:path extrusionOk="0" h="10907" w="10967">
                  <a:moveTo>
                    <a:pt x="3751" y="298"/>
                  </a:moveTo>
                  <a:cubicBezTo>
                    <a:pt x="3811" y="298"/>
                    <a:pt x="3847" y="345"/>
                    <a:pt x="3847" y="405"/>
                  </a:cubicBezTo>
                  <a:cubicBezTo>
                    <a:pt x="3847" y="464"/>
                    <a:pt x="3811" y="512"/>
                    <a:pt x="3751" y="512"/>
                  </a:cubicBezTo>
                  <a:cubicBezTo>
                    <a:pt x="3692" y="512"/>
                    <a:pt x="3644" y="464"/>
                    <a:pt x="3644" y="405"/>
                  </a:cubicBezTo>
                  <a:cubicBezTo>
                    <a:pt x="3656" y="345"/>
                    <a:pt x="3704" y="298"/>
                    <a:pt x="3751" y="298"/>
                  </a:cubicBezTo>
                  <a:close/>
                  <a:moveTo>
                    <a:pt x="5490" y="298"/>
                  </a:moveTo>
                  <a:cubicBezTo>
                    <a:pt x="5549" y="298"/>
                    <a:pt x="5597" y="345"/>
                    <a:pt x="5597" y="405"/>
                  </a:cubicBezTo>
                  <a:cubicBezTo>
                    <a:pt x="5597" y="464"/>
                    <a:pt x="5549" y="512"/>
                    <a:pt x="5490" y="512"/>
                  </a:cubicBezTo>
                  <a:cubicBezTo>
                    <a:pt x="5430" y="512"/>
                    <a:pt x="5382" y="464"/>
                    <a:pt x="5382" y="405"/>
                  </a:cubicBezTo>
                  <a:cubicBezTo>
                    <a:pt x="5382" y="345"/>
                    <a:pt x="5430" y="298"/>
                    <a:pt x="5490" y="298"/>
                  </a:cubicBezTo>
                  <a:close/>
                  <a:moveTo>
                    <a:pt x="7216" y="298"/>
                  </a:moveTo>
                  <a:cubicBezTo>
                    <a:pt x="7276" y="298"/>
                    <a:pt x="7323" y="345"/>
                    <a:pt x="7323" y="405"/>
                  </a:cubicBezTo>
                  <a:cubicBezTo>
                    <a:pt x="7323" y="464"/>
                    <a:pt x="7276" y="512"/>
                    <a:pt x="7216" y="512"/>
                  </a:cubicBezTo>
                  <a:cubicBezTo>
                    <a:pt x="7156" y="512"/>
                    <a:pt x="7109" y="464"/>
                    <a:pt x="7109" y="405"/>
                  </a:cubicBezTo>
                  <a:cubicBezTo>
                    <a:pt x="7109" y="345"/>
                    <a:pt x="7156" y="298"/>
                    <a:pt x="7216" y="298"/>
                  </a:cubicBezTo>
                  <a:close/>
                  <a:moveTo>
                    <a:pt x="394" y="3632"/>
                  </a:moveTo>
                  <a:cubicBezTo>
                    <a:pt x="453" y="3632"/>
                    <a:pt x="501" y="3679"/>
                    <a:pt x="501" y="3739"/>
                  </a:cubicBezTo>
                  <a:cubicBezTo>
                    <a:pt x="501" y="3798"/>
                    <a:pt x="453" y="3846"/>
                    <a:pt x="394" y="3846"/>
                  </a:cubicBezTo>
                  <a:cubicBezTo>
                    <a:pt x="334" y="3846"/>
                    <a:pt x="287" y="3798"/>
                    <a:pt x="287" y="3739"/>
                  </a:cubicBezTo>
                  <a:cubicBezTo>
                    <a:pt x="287" y="3679"/>
                    <a:pt x="334" y="3632"/>
                    <a:pt x="394" y="3632"/>
                  </a:cubicBezTo>
                  <a:close/>
                  <a:moveTo>
                    <a:pt x="10562" y="3655"/>
                  </a:moveTo>
                  <a:cubicBezTo>
                    <a:pt x="10621" y="3655"/>
                    <a:pt x="10669" y="3691"/>
                    <a:pt x="10669" y="3763"/>
                  </a:cubicBezTo>
                  <a:cubicBezTo>
                    <a:pt x="10669" y="3822"/>
                    <a:pt x="10621" y="3858"/>
                    <a:pt x="10562" y="3858"/>
                  </a:cubicBezTo>
                  <a:cubicBezTo>
                    <a:pt x="10502" y="3858"/>
                    <a:pt x="10454" y="3822"/>
                    <a:pt x="10454" y="3763"/>
                  </a:cubicBezTo>
                  <a:cubicBezTo>
                    <a:pt x="10454" y="3691"/>
                    <a:pt x="10502" y="3655"/>
                    <a:pt x="10562" y="3655"/>
                  </a:cubicBezTo>
                  <a:close/>
                  <a:moveTo>
                    <a:pt x="394" y="5382"/>
                  </a:moveTo>
                  <a:cubicBezTo>
                    <a:pt x="453" y="5382"/>
                    <a:pt x="501" y="5417"/>
                    <a:pt x="501" y="5477"/>
                  </a:cubicBezTo>
                  <a:cubicBezTo>
                    <a:pt x="501" y="5548"/>
                    <a:pt x="453" y="5584"/>
                    <a:pt x="394" y="5584"/>
                  </a:cubicBezTo>
                  <a:cubicBezTo>
                    <a:pt x="334" y="5584"/>
                    <a:pt x="287" y="5548"/>
                    <a:pt x="287" y="5477"/>
                  </a:cubicBezTo>
                  <a:cubicBezTo>
                    <a:pt x="287" y="5417"/>
                    <a:pt x="334" y="5382"/>
                    <a:pt x="394" y="5382"/>
                  </a:cubicBezTo>
                  <a:close/>
                  <a:moveTo>
                    <a:pt x="10562" y="5382"/>
                  </a:moveTo>
                  <a:cubicBezTo>
                    <a:pt x="10621" y="5382"/>
                    <a:pt x="10669" y="5429"/>
                    <a:pt x="10669" y="5489"/>
                  </a:cubicBezTo>
                  <a:cubicBezTo>
                    <a:pt x="10669" y="5548"/>
                    <a:pt x="10621" y="5584"/>
                    <a:pt x="10562" y="5584"/>
                  </a:cubicBezTo>
                  <a:cubicBezTo>
                    <a:pt x="10502" y="5584"/>
                    <a:pt x="10454" y="5548"/>
                    <a:pt x="10454" y="5489"/>
                  </a:cubicBezTo>
                  <a:cubicBezTo>
                    <a:pt x="10454" y="5429"/>
                    <a:pt x="10502" y="5382"/>
                    <a:pt x="10562" y="5382"/>
                  </a:cubicBezTo>
                  <a:close/>
                  <a:moveTo>
                    <a:pt x="394" y="7108"/>
                  </a:moveTo>
                  <a:cubicBezTo>
                    <a:pt x="453" y="7108"/>
                    <a:pt x="501" y="7144"/>
                    <a:pt x="501" y="7215"/>
                  </a:cubicBezTo>
                  <a:cubicBezTo>
                    <a:pt x="501" y="7275"/>
                    <a:pt x="453" y="7311"/>
                    <a:pt x="394" y="7311"/>
                  </a:cubicBezTo>
                  <a:cubicBezTo>
                    <a:pt x="334" y="7311"/>
                    <a:pt x="287" y="7275"/>
                    <a:pt x="287" y="7215"/>
                  </a:cubicBezTo>
                  <a:cubicBezTo>
                    <a:pt x="287" y="7144"/>
                    <a:pt x="334" y="7108"/>
                    <a:pt x="394" y="7108"/>
                  </a:cubicBezTo>
                  <a:close/>
                  <a:moveTo>
                    <a:pt x="10562" y="7120"/>
                  </a:moveTo>
                  <a:cubicBezTo>
                    <a:pt x="10621" y="7120"/>
                    <a:pt x="10669" y="7168"/>
                    <a:pt x="10669" y="7227"/>
                  </a:cubicBezTo>
                  <a:cubicBezTo>
                    <a:pt x="10669" y="7287"/>
                    <a:pt x="10621" y="7334"/>
                    <a:pt x="10562" y="7334"/>
                  </a:cubicBezTo>
                  <a:cubicBezTo>
                    <a:pt x="10502" y="7334"/>
                    <a:pt x="10454" y="7287"/>
                    <a:pt x="10454" y="7227"/>
                  </a:cubicBezTo>
                  <a:cubicBezTo>
                    <a:pt x="10454" y="7168"/>
                    <a:pt x="10502" y="7120"/>
                    <a:pt x="10562" y="7120"/>
                  </a:cubicBezTo>
                  <a:close/>
                  <a:moveTo>
                    <a:pt x="3751" y="10454"/>
                  </a:moveTo>
                  <a:cubicBezTo>
                    <a:pt x="3811" y="10454"/>
                    <a:pt x="3847" y="10501"/>
                    <a:pt x="3847" y="10561"/>
                  </a:cubicBezTo>
                  <a:cubicBezTo>
                    <a:pt x="3847" y="10621"/>
                    <a:pt x="3811" y="10668"/>
                    <a:pt x="3751" y="10668"/>
                  </a:cubicBezTo>
                  <a:cubicBezTo>
                    <a:pt x="3692" y="10668"/>
                    <a:pt x="3644" y="10621"/>
                    <a:pt x="3644" y="10561"/>
                  </a:cubicBezTo>
                  <a:cubicBezTo>
                    <a:pt x="3644" y="10501"/>
                    <a:pt x="3680" y="10454"/>
                    <a:pt x="3751" y="10454"/>
                  </a:cubicBezTo>
                  <a:close/>
                  <a:moveTo>
                    <a:pt x="5490" y="10454"/>
                  </a:moveTo>
                  <a:cubicBezTo>
                    <a:pt x="5549" y="10454"/>
                    <a:pt x="5597" y="10501"/>
                    <a:pt x="5597" y="10561"/>
                  </a:cubicBezTo>
                  <a:cubicBezTo>
                    <a:pt x="5597" y="10621"/>
                    <a:pt x="5537" y="10668"/>
                    <a:pt x="5490" y="10668"/>
                  </a:cubicBezTo>
                  <a:cubicBezTo>
                    <a:pt x="5430" y="10668"/>
                    <a:pt x="5382" y="10621"/>
                    <a:pt x="5382" y="10561"/>
                  </a:cubicBezTo>
                  <a:cubicBezTo>
                    <a:pt x="5382" y="10501"/>
                    <a:pt x="5430" y="10454"/>
                    <a:pt x="5490" y="10454"/>
                  </a:cubicBezTo>
                  <a:close/>
                  <a:moveTo>
                    <a:pt x="7216" y="10454"/>
                  </a:moveTo>
                  <a:cubicBezTo>
                    <a:pt x="7276" y="10454"/>
                    <a:pt x="7323" y="10501"/>
                    <a:pt x="7323" y="10561"/>
                  </a:cubicBezTo>
                  <a:cubicBezTo>
                    <a:pt x="7323" y="10621"/>
                    <a:pt x="7276" y="10668"/>
                    <a:pt x="7216" y="10668"/>
                  </a:cubicBezTo>
                  <a:cubicBezTo>
                    <a:pt x="7156" y="10668"/>
                    <a:pt x="7109" y="10621"/>
                    <a:pt x="7109" y="10561"/>
                  </a:cubicBezTo>
                  <a:cubicBezTo>
                    <a:pt x="7109" y="10501"/>
                    <a:pt x="7156" y="10454"/>
                    <a:pt x="7216" y="10454"/>
                  </a:cubicBezTo>
                  <a:close/>
                  <a:moveTo>
                    <a:pt x="3811" y="0"/>
                  </a:moveTo>
                  <a:cubicBezTo>
                    <a:pt x="3561" y="0"/>
                    <a:pt x="3394" y="203"/>
                    <a:pt x="3394" y="417"/>
                  </a:cubicBezTo>
                  <a:cubicBezTo>
                    <a:pt x="3394" y="595"/>
                    <a:pt x="3489" y="750"/>
                    <a:pt x="3656" y="810"/>
                  </a:cubicBezTo>
                  <a:lnTo>
                    <a:pt x="3656" y="1738"/>
                  </a:lnTo>
                  <a:lnTo>
                    <a:pt x="1965" y="1738"/>
                  </a:lnTo>
                  <a:cubicBezTo>
                    <a:pt x="1870" y="1738"/>
                    <a:pt x="1799" y="1810"/>
                    <a:pt x="1799" y="1893"/>
                  </a:cubicBezTo>
                  <a:lnTo>
                    <a:pt x="1799" y="3596"/>
                  </a:lnTo>
                  <a:lnTo>
                    <a:pt x="799" y="3596"/>
                  </a:lnTo>
                  <a:cubicBezTo>
                    <a:pt x="739" y="3441"/>
                    <a:pt x="596" y="3322"/>
                    <a:pt x="418" y="3322"/>
                  </a:cubicBezTo>
                  <a:cubicBezTo>
                    <a:pt x="179" y="3322"/>
                    <a:pt x="1" y="3524"/>
                    <a:pt x="1" y="3739"/>
                  </a:cubicBezTo>
                  <a:cubicBezTo>
                    <a:pt x="1" y="3977"/>
                    <a:pt x="191" y="4155"/>
                    <a:pt x="418" y="4155"/>
                  </a:cubicBezTo>
                  <a:cubicBezTo>
                    <a:pt x="596" y="4155"/>
                    <a:pt x="739" y="4048"/>
                    <a:pt x="799" y="3893"/>
                  </a:cubicBezTo>
                  <a:lnTo>
                    <a:pt x="1727" y="3893"/>
                  </a:lnTo>
                  <a:lnTo>
                    <a:pt x="1727" y="5310"/>
                  </a:lnTo>
                  <a:lnTo>
                    <a:pt x="799" y="5310"/>
                  </a:lnTo>
                  <a:cubicBezTo>
                    <a:pt x="739" y="5156"/>
                    <a:pt x="596" y="5036"/>
                    <a:pt x="418" y="5036"/>
                  </a:cubicBezTo>
                  <a:cubicBezTo>
                    <a:pt x="179" y="5036"/>
                    <a:pt x="1" y="5227"/>
                    <a:pt x="1" y="5453"/>
                  </a:cubicBezTo>
                  <a:cubicBezTo>
                    <a:pt x="1" y="5691"/>
                    <a:pt x="191" y="5870"/>
                    <a:pt x="418" y="5870"/>
                  </a:cubicBezTo>
                  <a:cubicBezTo>
                    <a:pt x="596" y="5870"/>
                    <a:pt x="739" y="5763"/>
                    <a:pt x="799" y="5608"/>
                  </a:cubicBezTo>
                  <a:lnTo>
                    <a:pt x="1727" y="5608"/>
                  </a:lnTo>
                  <a:lnTo>
                    <a:pt x="1727" y="7013"/>
                  </a:lnTo>
                  <a:lnTo>
                    <a:pt x="799" y="7013"/>
                  </a:lnTo>
                  <a:cubicBezTo>
                    <a:pt x="739" y="6870"/>
                    <a:pt x="596" y="6751"/>
                    <a:pt x="418" y="6751"/>
                  </a:cubicBezTo>
                  <a:cubicBezTo>
                    <a:pt x="179" y="6751"/>
                    <a:pt x="1" y="6941"/>
                    <a:pt x="1" y="7168"/>
                  </a:cubicBezTo>
                  <a:cubicBezTo>
                    <a:pt x="1" y="7406"/>
                    <a:pt x="191" y="7584"/>
                    <a:pt x="418" y="7584"/>
                  </a:cubicBezTo>
                  <a:cubicBezTo>
                    <a:pt x="596" y="7584"/>
                    <a:pt x="739" y="7477"/>
                    <a:pt x="799" y="7311"/>
                  </a:cubicBezTo>
                  <a:lnTo>
                    <a:pt x="1727" y="7311"/>
                  </a:lnTo>
                  <a:lnTo>
                    <a:pt x="1727" y="9013"/>
                  </a:lnTo>
                  <a:cubicBezTo>
                    <a:pt x="1727" y="9097"/>
                    <a:pt x="1799" y="9180"/>
                    <a:pt x="1882" y="9180"/>
                  </a:cubicBezTo>
                  <a:lnTo>
                    <a:pt x="3585" y="9180"/>
                  </a:lnTo>
                  <a:lnTo>
                    <a:pt x="3585" y="10097"/>
                  </a:lnTo>
                  <a:cubicBezTo>
                    <a:pt x="3430" y="10156"/>
                    <a:pt x="3311" y="10311"/>
                    <a:pt x="3311" y="10490"/>
                  </a:cubicBezTo>
                  <a:cubicBezTo>
                    <a:pt x="3311" y="10728"/>
                    <a:pt x="3513" y="10906"/>
                    <a:pt x="3727" y="10906"/>
                  </a:cubicBezTo>
                  <a:cubicBezTo>
                    <a:pt x="3966" y="10906"/>
                    <a:pt x="4144" y="10704"/>
                    <a:pt x="4144" y="10490"/>
                  </a:cubicBezTo>
                  <a:cubicBezTo>
                    <a:pt x="4144" y="10311"/>
                    <a:pt x="4049" y="10156"/>
                    <a:pt x="3882" y="10097"/>
                  </a:cubicBezTo>
                  <a:lnTo>
                    <a:pt x="3882" y="9180"/>
                  </a:lnTo>
                  <a:lnTo>
                    <a:pt x="5299" y="9180"/>
                  </a:lnTo>
                  <a:lnTo>
                    <a:pt x="5299" y="10097"/>
                  </a:lnTo>
                  <a:cubicBezTo>
                    <a:pt x="5144" y="10156"/>
                    <a:pt x="5025" y="10311"/>
                    <a:pt x="5025" y="10490"/>
                  </a:cubicBezTo>
                  <a:cubicBezTo>
                    <a:pt x="5025" y="10728"/>
                    <a:pt x="5216" y="10906"/>
                    <a:pt x="5442" y="10906"/>
                  </a:cubicBezTo>
                  <a:cubicBezTo>
                    <a:pt x="5680" y="10906"/>
                    <a:pt x="5859" y="10704"/>
                    <a:pt x="5859" y="10490"/>
                  </a:cubicBezTo>
                  <a:cubicBezTo>
                    <a:pt x="5859" y="10311"/>
                    <a:pt x="5752" y="10156"/>
                    <a:pt x="5597" y="10097"/>
                  </a:cubicBezTo>
                  <a:lnTo>
                    <a:pt x="5597" y="9180"/>
                  </a:lnTo>
                  <a:lnTo>
                    <a:pt x="7002" y="9180"/>
                  </a:lnTo>
                  <a:lnTo>
                    <a:pt x="7002" y="10097"/>
                  </a:lnTo>
                  <a:cubicBezTo>
                    <a:pt x="6859" y="10156"/>
                    <a:pt x="6740" y="10311"/>
                    <a:pt x="6740" y="10490"/>
                  </a:cubicBezTo>
                  <a:cubicBezTo>
                    <a:pt x="6740" y="10728"/>
                    <a:pt x="6930" y="10906"/>
                    <a:pt x="7156" y="10906"/>
                  </a:cubicBezTo>
                  <a:cubicBezTo>
                    <a:pt x="7383" y="10906"/>
                    <a:pt x="7573" y="10704"/>
                    <a:pt x="7573" y="10490"/>
                  </a:cubicBezTo>
                  <a:cubicBezTo>
                    <a:pt x="7573" y="10311"/>
                    <a:pt x="7466" y="10156"/>
                    <a:pt x="7299" y="10097"/>
                  </a:cubicBezTo>
                  <a:lnTo>
                    <a:pt x="7299" y="9180"/>
                  </a:lnTo>
                  <a:lnTo>
                    <a:pt x="9002" y="9180"/>
                  </a:lnTo>
                  <a:cubicBezTo>
                    <a:pt x="9085" y="9180"/>
                    <a:pt x="9169" y="9097"/>
                    <a:pt x="9169" y="9013"/>
                  </a:cubicBezTo>
                  <a:lnTo>
                    <a:pt x="9169" y="7311"/>
                  </a:lnTo>
                  <a:lnTo>
                    <a:pt x="10085" y="7311"/>
                  </a:lnTo>
                  <a:cubicBezTo>
                    <a:pt x="10145" y="7465"/>
                    <a:pt x="10300" y="7584"/>
                    <a:pt x="10478" y="7584"/>
                  </a:cubicBezTo>
                  <a:cubicBezTo>
                    <a:pt x="10716" y="7584"/>
                    <a:pt x="10895" y="7394"/>
                    <a:pt x="10895" y="7168"/>
                  </a:cubicBezTo>
                  <a:cubicBezTo>
                    <a:pt x="10895" y="6930"/>
                    <a:pt x="10693" y="6751"/>
                    <a:pt x="10478" y="6751"/>
                  </a:cubicBezTo>
                  <a:cubicBezTo>
                    <a:pt x="10300" y="6751"/>
                    <a:pt x="10145" y="6858"/>
                    <a:pt x="10085" y="7013"/>
                  </a:cubicBezTo>
                  <a:lnTo>
                    <a:pt x="9169" y="7013"/>
                  </a:lnTo>
                  <a:lnTo>
                    <a:pt x="9240" y="5644"/>
                  </a:lnTo>
                  <a:lnTo>
                    <a:pt x="10157" y="5644"/>
                  </a:lnTo>
                  <a:cubicBezTo>
                    <a:pt x="10216" y="5798"/>
                    <a:pt x="10371" y="5918"/>
                    <a:pt x="10550" y="5918"/>
                  </a:cubicBezTo>
                  <a:cubicBezTo>
                    <a:pt x="10788" y="5918"/>
                    <a:pt x="10966" y="5727"/>
                    <a:pt x="10966" y="5501"/>
                  </a:cubicBezTo>
                  <a:cubicBezTo>
                    <a:pt x="10966" y="5263"/>
                    <a:pt x="10776" y="5084"/>
                    <a:pt x="10550" y="5084"/>
                  </a:cubicBezTo>
                  <a:cubicBezTo>
                    <a:pt x="10371" y="5084"/>
                    <a:pt x="10216" y="5191"/>
                    <a:pt x="10157" y="5346"/>
                  </a:cubicBezTo>
                  <a:lnTo>
                    <a:pt x="9240" y="5346"/>
                  </a:lnTo>
                  <a:lnTo>
                    <a:pt x="9240" y="3905"/>
                  </a:lnTo>
                  <a:lnTo>
                    <a:pt x="10157" y="3905"/>
                  </a:lnTo>
                  <a:cubicBezTo>
                    <a:pt x="10216" y="4060"/>
                    <a:pt x="10371" y="4179"/>
                    <a:pt x="10550" y="4179"/>
                  </a:cubicBezTo>
                  <a:cubicBezTo>
                    <a:pt x="10788" y="4179"/>
                    <a:pt x="10966" y="3977"/>
                    <a:pt x="10966" y="3763"/>
                  </a:cubicBezTo>
                  <a:cubicBezTo>
                    <a:pt x="10966" y="3524"/>
                    <a:pt x="10776" y="3346"/>
                    <a:pt x="10550" y="3346"/>
                  </a:cubicBezTo>
                  <a:cubicBezTo>
                    <a:pt x="10371" y="3346"/>
                    <a:pt x="10216" y="3441"/>
                    <a:pt x="10157" y="3608"/>
                  </a:cubicBezTo>
                  <a:lnTo>
                    <a:pt x="9240" y="3608"/>
                  </a:lnTo>
                  <a:lnTo>
                    <a:pt x="9240" y="1917"/>
                  </a:lnTo>
                  <a:cubicBezTo>
                    <a:pt x="9240" y="1822"/>
                    <a:pt x="9169" y="1750"/>
                    <a:pt x="9073" y="1750"/>
                  </a:cubicBezTo>
                  <a:lnTo>
                    <a:pt x="8395" y="1750"/>
                  </a:lnTo>
                  <a:cubicBezTo>
                    <a:pt x="8299" y="1750"/>
                    <a:pt x="8228" y="1822"/>
                    <a:pt x="8228" y="1917"/>
                  </a:cubicBezTo>
                  <a:cubicBezTo>
                    <a:pt x="8228" y="2000"/>
                    <a:pt x="8299" y="2072"/>
                    <a:pt x="8395" y="2072"/>
                  </a:cubicBezTo>
                  <a:lnTo>
                    <a:pt x="8930" y="2072"/>
                  </a:lnTo>
                  <a:lnTo>
                    <a:pt x="8930" y="3763"/>
                  </a:lnTo>
                  <a:lnTo>
                    <a:pt x="8930" y="5489"/>
                  </a:lnTo>
                  <a:lnTo>
                    <a:pt x="8930" y="7215"/>
                  </a:lnTo>
                  <a:lnTo>
                    <a:pt x="8930" y="8906"/>
                  </a:lnTo>
                  <a:lnTo>
                    <a:pt x="2049" y="8906"/>
                  </a:lnTo>
                  <a:lnTo>
                    <a:pt x="2049" y="7215"/>
                  </a:lnTo>
                  <a:lnTo>
                    <a:pt x="2049" y="5489"/>
                  </a:lnTo>
                  <a:lnTo>
                    <a:pt x="2049" y="3763"/>
                  </a:lnTo>
                  <a:lnTo>
                    <a:pt x="2049" y="2060"/>
                  </a:lnTo>
                  <a:lnTo>
                    <a:pt x="7752" y="2060"/>
                  </a:lnTo>
                  <a:cubicBezTo>
                    <a:pt x="7835" y="2060"/>
                    <a:pt x="7918" y="1988"/>
                    <a:pt x="7918" y="1893"/>
                  </a:cubicBezTo>
                  <a:cubicBezTo>
                    <a:pt x="7918" y="1810"/>
                    <a:pt x="7835" y="1738"/>
                    <a:pt x="7752" y="1738"/>
                  </a:cubicBezTo>
                  <a:lnTo>
                    <a:pt x="7383" y="1738"/>
                  </a:lnTo>
                  <a:lnTo>
                    <a:pt x="7383" y="810"/>
                  </a:lnTo>
                  <a:cubicBezTo>
                    <a:pt x="7526" y="750"/>
                    <a:pt x="7645" y="595"/>
                    <a:pt x="7645" y="417"/>
                  </a:cubicBezTo>
                  <a:cubicBezTo>
                    <a:pt x="7645" y="179"/>
                    <a:pt x="7454" y="0"/>
                    <a:pt x="7228" y="0"/>
                  </a:cubicBezTo>
                  <a:cubicBezTo>
                    <a:pt x="6990" y="0"/>
                    <a:pt x="6811" y="203"/>
                    <a:pt x="6811" y="417"/>
                  </a:cubicBezTo>
                  <a:cubicBezTo>
                    <a:pt x="6811" y="595"/>
                    <a:pt x="6918" y="750"/>
                    <a:pt x="7085" y="810"/>
                  </a:cubicBezTo>
                  <a:lnTo>
                    <a:pt x="7085" y="1738"/>
                  </a:lnTo>
                  <a:lnTo>
                    <a:pt x="5668" y="1738"/>
                  </a:lnTo>
                  <a:lnTo>
                    <a:pt x="5668" y="810"/>
                  </a:lnTo>
                  <a:cubicBezTo>
                    <a:pt x="5811" y="750"/>
                    <a:pt x="5930" y="595"/>
                    <a:pt x="5930" y="417"/>
                  </a:cubicBezTo>
                  <a:cubicBezTo>
                    <a:pt x="5930" y="179"/>
                    <a:pt x="5740" y="0"/>
                    <a:pt x="5513" y="0"/>
                  </a:cubicBezTo>
                  <a:cubicBezTo>
                    <a:pt x="5275" y="0"/>
                    <a:pt x="5097" y="203"/>
                    <a:pt x="5097" y="417"/>
                  </a:cubicBezTo>
                  <a:cubicBezTo>
                    <a:pt x="5097" y="595"/>
                    <a:pt x="5204" y="750"/>
                    <a:pt x="5371" y="810"/>
                  </a:cubicBezTo>
                  <a:lnTo>
                    <a:pt x="5371" y="1738"/>
                  </a:lnTo>
                  <a:lnTo>
                    <a:pt x="3954" y="1738"/>
                  </a:lnTo>
                  <a:lnTo>
                    <a:pt x="3954" y="810"/>
                  </a:lnTo>
                  <a:cubicBezTo>
                    <a:pt x="4108" y="750"/>
                    <a:pt x="4216" y="595"/>
                    <a:pt x="4216" y="417"/>
                  </a:cubicBezTo>
                  <a:cubicBezTo>
                    <a:pt x="4216" y="179"/>
                    <a:pt x="4025" y="0"/>
                    <a:pt x="3811"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36"/>
            <p:cNvSpPr/>
            <p:nvPr/>
          </p:nvSpPr>
          <p:spPr>
            <a:xfrm>
              <a:off x="3599440" y="2956543"/>
              <a:ext cx="204494" cy="204843"/>
            </a:xfrm>
            <a:custGeom>
              <a:rect b="b" l="l" r="r" t="t"/>
              <a:pathLst>
                <a:path extrusionOk="0" h="6466" w="6455">
                  <a:moveTo>
                    <a:pt x="156" y="0"/>
                  </a:moveTo>
                  <a:cubicBezTo>
                    <a:pt x="72" y="0"/>
                    <a:pt x="1" y="84"/>
                    <a:pt x="1" y="167"/>
                  </a:cubicBezTo>
                  <a:lnTo>
                    <a:pt x="1" y="4644"/>
                  </a:lnTo>
                  <a:cubicBezTo>
                    <a:pt x="1" y="4739"/>
                    <a:pt x="72" y="4811"/>
                    <a:pt x="156" y="4811"/>
                  </a:cubicBezTo>
                  <a:cubicBezTo>
                    <a:pt x="251" y="4811"/>
                    <a:pt x="322" y="4739"/>
                    <a:pt x="322" y="4644"/>
                  </a:cubicBezTo>
                  <a:lnTo>
                    <a:pt x="322" y="334"/>
                  </a:lnTo>
                  <a:lnTo>
                    <a:pt x="6133" y="334"/>
                  </a:lnTo>
                  <a:lnTo>
                    <a:pt x="6133" y="6132"/>
                  </a:lnTo>
                  <a:lnTo>
                    <a:pt x="322" y="6132"/>
                  </a:lnTo>
                  <a:lnTo>
                    <a:pt x="322" y="5287"/>
                  </a:lnTo>
                  <a:cubicBezTo>
                    <a:pt x="322" y="5203"/>
                    <a:pt x="251" y="5120"/>
                    <a:pt x="156" y="5120"/>
                  </a:cubicBezTo>
                  <a:cubicBezTo>
                    <a:pt x="72" y="5120"/>
                    <a:pt x="1" y="5203"/>
                    <a:pt x="1" y="5287"/>
                  </a:cubicBezTo>
                  <a:lnTo>
                    <a:pt x="1" y="6299"/>
                  </a:lnTo>
                  <a:cubicBezTo>
                    <a:pt x="1" y="6394"/>
                    <a:pt x="72" y="6466"/>
                    <a:pt x="156" y="6466"/>
                  </a:cubicBezTo>
                  <a:lnTo>
                    <a:pt x="6287" y="6466"/>
                  </a:lnTo>
                  <a:cubicBezTo>
                    <a:pt x="6383" y="6466"/>
                    <a:pt x="6454" y="6394"/>
                    <a:pt x="6454" y="6299"/>
                  </a:cubicBezTo>
                  <a:lnTo>
                    <a:pt x="6454" y="167"/>
                  </a:lnTo>
                  <a:cubicBezTo>
                    <a:pt x="6442" y="84"/>
                    <a:pt x="6383" y="0"/>
                    <a:pt x="6287"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36"/>
            <p:cNvSpPr/>
            <p:nvPr/>
          </p:nvSpPr>
          <p:spPr>
            <a:xfrm>
              <a:off x="3661691" y="3018763"/>
              <a:ext cx="79992" cy="80372"/>
            </a:xfrm>
            <a:custGeom>
              <a:rect b="b" l="l" r="r" t="t"/>
              <a:pathLst>
                <a:path extrusionOk="0" h="2537" w="2525">
                  <a:moveTo>
                    <a:pt x="155" y="1"/>
                  </a:moveTo>
                  <a:cubicBezTo>
                    <a:pt x="72" y="1"/>
                    <a:pt x="1" y="84"/>
                    <a:pt x="1" y="168"/>
                  </a:cubicBezTo>
                  <a:lnTo>
                    <a:pt x="1" y="2370"/>
                  </a:lnTo>
                  <a:cubicBezTo>
                    <a:pt x="1" y="2466"/>
                    <a:pt x="72" y="2537"/>
                    <a:pt x="155" y="2537"/>
                  </a:cubicBezTo>
                  <a:lnTo>
                    <a:pt x="1013" y="2537"/>
                  </a:lnTo>
                  <a:cubicBezTo>
                    <a:pt x="1096" y="2537"/>
                    <a:pt x="1167" y="2466"/>
                    <a:pt x="1167" y="2370"/>
                  </a:cubicBezTo>
                  <a:cubicBezTo>
                    <a:pt x="1167" y="2287"/>
                    <a:pt x="1096" y="2204"/>
                    <a:pt x="1013" y="2204"/>
                  </a:cubicBezTo>
                  <a:lnTo>
                    <a:pt x="322" y="2204"/>
                  </a:lnTo>
                  <a:lnTo>
                    <a:pt x="322" y="322"/>
                  </a:lnTo>
                  <a:lnTo>
                    <a:pt x="2215" y="322"/>
                  </a:lnTo>
                  <a:lnTo>
                    <a:pt x="2215" y="2204"/>
                  </a:lnTo>
                  <a:lnTo>
                    <a:pt x="1632" y="2204"/>
                  </a:lnTo>
                  <a:cubicBezTo>
                    <a:pt x="1548" y="2204"/>
                    <a:pt x="1465" y="2287"/>
                    <a:pt x="1465" y="2370"/>
                  </a:cubicBezTo>
                  <a:cubicBezTo>
                    <a:pt x="1465" y="2466"/>
                    <a:pt x="1548" y="2537"/>
                    <a:pt x="1632" y="2537"/>
                  </a:cubicBezTo>
                  <a:lnTo>
                    <a:pt x="2346" y="2537"/>
                  </a:lnTo>
                  <a:cubicBezTo>
                    <a:pt x="2441" y="2537"/>
                    <a:pt x="2513" y="2466"/>
                    <a:pt x="2513" y="2370"/>
                  </a:cubicBezTo>
                  <a:lnTo>
                    <a:pt x="2513" y="168"/>
                  </a:lnTo>
                  <a:cubicBezTo>
                    <a:pt x="2525" y="84"/>
                    <a:pt x="2453" y="1"/>
                    <a:pt x="235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36"/>
            <p:cNvSpPr/>
            <p:nvPr/>
          </p:nvSpPr>
          <p:spPr>
            <a:xfrm>
              <a:off x="3625101" y="2982552"/>
              <a:ext cx="18501" cy="18533"/>
            </a:xfrm>
            <a:custGeom>
              <a:rect b="b" l="l" r="r" t="t"/>
              <a:pathLst>
                <a:path extrusionOk="0" h="585" w="584">
                  <a:moveTo>
                    <a:pt x="167" y="1"/>
                  </a:moveTo>
                  <a:cubicBezTo>
                    <a:pt x="84" y="1"/>
                    <a:pt x="1" y="72"/>
                    <a:pt x="1" y="168"/>
                  </a:cubicBezTo>
                  <a:lnTo>
                    <a:pt x="1" y="418"/>
                  </a:lnTo>
                  <a:cubicBezTo>
                    <a:pt x="1" y="513"/>
                    <a:pt x="84" y="584"/>
                    <a:pt x="167" y="584"/>
                  </a:cubicBezTo>
                  <a:lnTo>
                    <a:pt x="417" y="584"/>
                  </a:lnTo>
                  <a:cubicBezTo>
                    <a:pt x="513" y="584"/>
                    <a:pt x="584" y="513"/>
                    <a:pt x="584" y="418"/>
                  </a:cubicBezTo>
                  <a:lnTo>
                    <a:pt x="584" y="168"/>
                  </a:lnTo>
                  <a:cubicBezTo>
                    <a:pt x="584" y="72"/>
                    <a:pt x="513" y="1"/>
                    <a:pt x="417"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36"/>
            <p:cNvSpPr/>
            <p:nvPr/>
          </p:nvSpPr>
          <p:spPr>
            <a:xfrm>
              <a:off x="3651522" y="2982552"/>
              <a:ext cx="18881" cy="18533"/>
            </a:xfrm>
            <a:custGeom>
              <a:rect b="b" l="l" r="r" t="t"/>
              <a:pathLst>
                <a:path extrusionOk="0" h="585" w="596">
                  <a:moveTo>
                    <a:pt x="167" y="1"/>
                  </a:moveTo>
                  <a:cubicBezTo>
                    <a:pt x="83" y="1"/>
                    <a:pt x="0" y="72"/>
                    <a:pt x="0" y="168"/>
                  </a:cubicBezTo>
                  <a:lnTo>
                    <a:pt x="0" y="418"/>
                  </a:lnTo>
                  <a:cubicBezTo>
                    <a:pt x="0" y="513"/>
                    <a:pt x="83" y="584"/>
                    <a:pt x="167" y="584"/>
                  </a:cubicBezTo>
                  <a:lnTo>
                    <a:pt x="417" y="584"/>
                  </a:lnTo>
                  <a:cubicBezTo>
                    <a:pt x="512" y="584"/>
                    <a:pt x="583" y="513"/>
                    <a:pt x="583" y="418"/>
                  </a:cubicBezTo>
                  <a:lnTo>
                    <a:pt x="583" y="168"/>
                  </a:lnTo>
                  <a:cubicBezTo>
                    <a:pt x="595" y="72"/>
                    <a:pt x="524" y="1"/>
                    <a:pt x="441"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36"/>
            <p:cNvSpPr/>
            <p:nvPr/>
          </p:nvSpPr>
          <p:spPr>
            <a:xfrm>
              <a:off x="3679052" y="2982552"/>
              <a:ext cx="18501" cy="18533"/>
            </a:xfrm>
            <a:custGeom>
              <a:rect b="b" l="l" r="r" t="t"/>
              <a:pathLst>
                <a:path extrusionOk="0" h="585" w="584">
                  <a:moveTo>
                    <a:pt x="167" y="1"/>
                  </a:moveTo>
                  <a:cubicBezTo>
                    <a:pt x="72" y="1"/>
                    <a:pt x="0" y="72"/>
                    <a:pt x="0" y="168"/>
                  </a:cubicBezTo>
                  <a:lnTo>
                    <a:pt x="0" y="418"/>
                  </a:lnTo>
                  <a:cubicBezTo>
                    <a:pt x="0" y="513"/>
                    <a:pt x="72" y="584"/>
                    <a:pt x="167" y="584"/>
                  </a:cubicBezTo>
                  <a:lnTo>
                    <a:pt x="417" y="584"/>
                  </a:lnTo>
                  <a:cubicBezTo>
                    <a:pt x="500" y="584"/>
                    <a:pt x="584" y="513"/>
                    <a:pt x="584" y="418"/>
                  </a:cubicBezTo>
                  <a:lnTo>
                    <a:pt x="584" y="168"/>
                  </a:lnTo>
                  <a:cubicBezTo>
                    <a:pt x="584" y="72"/>
                    <a:pt x="500" y="1"/>
                    <a:pt x="417"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36"/>
            <p:cNvSpPr/>
            <p:nvPr/>
          </p:nvSpPr>
          <p:spPr>
            <a:xfrm>
              <a:off x="3705822" y="2982552"/>
              <a:ext cx="18501" cy="18533"/>
            </a:xfrm>
            <a:custGeom>
              <a:rect b="b" l="l" r="r" t="t"/>
              <a:pathLst>
                <a:path extrusionOk="0" h="585" w="584">
                  <a:moveTo>
                    <a:pt x="167" y="1"/>
                  </a:moveTo>
                  <a:cubicBezTo>
                    <a:pt x="72" y="1"/>
                    <a:pt x="1" y="72"/>
                    <a:pt x="1" y="168"/>
                  </a:cubicBezTo>
                  <a:lnTo>
                    <a:pt x="1" y="418"/>
                  </a:lnTo>
                  <a:cubicBezTo>
                    <a:pt x="1" y="513"/>
                    <a:pt x="72" y="584"/>
                    <a:pt x="167" y="584"/>
                  </a:cubicBezTo>
                  <a:lnTo>
                    <a:pt x="417" y="584"/>
                  </a:lnTo>
                  <a:cubicBezTo>
                    <a:pt x="513" y="584"/>
                    <a:pt x="584" y="513"/>
                    <a:pt x="584" y="418"/>
                  </a:cubicBezTo>
                  <a:lnTo>
                    <a:pt x="584" y="168"/>
                  </a:lnTo>
                  <a:cubicBezTo>
                    <a:pt x="584" y="72"/>
                    <a:pt x="513" y="1"/>
                    <a:pt x="417"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36"/>
            <p:cNvSpPr/>
            <p:nvPr/>
          </p:nvSpPr>
          <p:spPr>
            <a:xfrm>
              <a:off x="3732591" y="2982552"/>
              <a:ext cx="18533" cy="18533"/>
            </a:xfrm>
            <a:custGeom>
              <a:rect b="b" l="l" r="r" t="t"/>
              <a:pathLst>
                <a:path extrusionOk="0" h="585" w="585">
                  <a:moveTo>
                    <a:pt x="168" y="1"/>
                  </a:moveTo>
                  <a:cubicBezTo>
                    <a:pt x="72" y="1"/>
                    <a:pt x="1" y="72"/>
                    <a:pt x="1" y="168"/>
                  </a:cubicBezTo>
                  <a:lnTo>
                    <a:pt x="1" y="418"/>
                  </a:lnTo>
                  <a:cubicBezTo>
                    <a:pt x="1" y="513"/>
                    <a:pt x="72" y="584"/>
                    <a:pt x="168" y="584"/>
                  </a:cubicBezTo>
                  <a:lnTo>
                    <a:pt x="418" y="584"/>
                  </a:lnTo>
                  <a:cubicBezTo>
                    <a:pt x="513" y="584"/>
                    <a:pt x="584" y="513"/>
                    <a:pt x="584" y="418"/>
                  </a:cubicBezTo>
                  <a:lnTo>
                    <a:pt x="584" y="168"/>
                  </a:lnTo>
                  <a:cubicBezTo>
                    <a:pt x="584" y="72"/>
                    <a:pt x="513" y="1"/>
                    <a:pt x="41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36"/>
            <p:cNvSpPr/>
            <p:nvPr/>
          </p:nvSpPr>
          <p:spPr>
            <a:xfrm>
              <a:off x="3759773" y="2982552"/>
              <a:ext cx="18121" cy="18533"/>
            </a:xfrm>
            <a:custGeom>
              <a:rect b="b" l="l" r="r" t="t"/>
              <a:pathLst>
                <a:path extrusionOk="0" h="585" w="572">
                  <a:moveTo>
                    <a:pt x="155" y="1"/>
                  </a:moveTo>
                  <a:cubicBezTo>
                    <a:pt x="72" y="1"/>
                    <a:pt x="0" y="72"/>
                    <a:pt x="0" y="168"/>
                  </a:cubicBezTo>
                  <a:lnTo>
                    <a:pt x="0" y="418"/>
                  </a:lnTo>
                  <a:cubicBezTo>
                    <a:pt x="0" y="513"/>
                    <a:pt x="72" y="584"/>
                    <a:pt x="155" y="584"/>
                  </a:cubicBezTo>
                  <a:lnTo>
                    <a:pt x="417" y="584"/>
                  </a:lnTo>
                  <a:cubicBezTo>
                    <a:pt x="500" y="584"/>
                    <a:pt x="572" y="513"/>
                    <a:pt x="572" y="418"/>
                  </a:cubicBezTo>
                  <a:lnTo>
                    <a:pt x="572" y="168"/>
                  </a:lnTo>
                  <a:cubicBezTo>
                    <a:pt x="572" y="72"/>
                    <a:pt x="500" y="1"/>
                    <a:pt x="417"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36"/>
            <p:cNvSpPr/>
            <p:nvPr/>
          </p:nvSpPr>
          <p:spPr>
            <a:xfrm>
              <a:off x="3625101" y="3116844"/>
              <a:ext cx="18501" cy="18501"/>
            </a:xfrm>
            <a:custGeom>
              <a:rect b="b" l="l" r="r" t="t"/>
              <a:pathLst>
                <a:path extrusionOk="0" h="584" w="584">
                  <a:moveTo>
                    <a:pt x="167" y="1"/>
                  </a:moveTo>
                  <a:cubicBezTo>
                    <a:pt x="84" y="1"/>
                    <a:pt x="1" y="84"/>
                    <a:pt x="1" y="167"/>
                  </a:cubicBezTo>
                  <a:lnTo>
                    <a:pt x="1" y="417"/>
                  </a:lnTo>
                  <a:cubicBezTo>
                    <a:pt x="1" y="513"/>
                    <a:pt x="84" y="584"/>
                    <a:pt x="167" y="584"/>
                  </a:cubicBezTo>
                  <a:lnTo>
                    <a:pt x="417" y="584"/>
                  </a:lnTo>
                  <a:cubicBezTo>
                    <a:pt x="513" y="584"/>
                    <a:pt x="584" y="513"/>
                    <a:pt x="584" y="417"/>
                  </a:cubicBezTo>
                  <a:lnTo>
                    <a:pt x="584" y="167"/>
                  </a:lnTo>
                  <a:cubicBezTo>
                    <a:pt x="584" y="84"/>
                    <a:pt x="513" y="1"/>
                    <a:pt x="417"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36"/>
            <p:cNvSpPr/>
            <p:nvPr/>
          </p:nvSpPr>
          <p:spPr>
            <a:xfrm>
              <a:off x="3651522" y="3116844"/>
              <a:ext cx="18881" cy="18501"/>
            </a:xfrm>
            <a:custGeom>
              <a:rect b="b" l="l" r="r" t="t"/>
              <a:pathLst>
                <a:path extrusionOk="0" h="584" w="596">
                  <a:moveTo>
                    <a:pt x="167" y="1"/>
                  </a:moveTo>
                  <a:cubicBezTo>
                    <a:pt x="83" y="1"/>
                    <a:pt x="0" y="84"/>
                    <a:pt x="0" y="167"/>
                  </a:cubicBezTo>
                  <a:lnTo>
                    <a:pt x="0" y="417"/>
                  </a:lnTo>
                  <a:cubicBezTo>
                    <a:pt x="0" y="513"/>
                    <a:pt x="83" y="584"/>
                    <a:pt x="167" y="584"/>
                  </a:cubicBezTo>
                  <a:lnTo>
                    <a:pt x="417" y="584"/>
                  </a:lnTo>
                  <a:cubicBezTo>
                    <a:pt x="512" y="584"/>
                    <a:pt x="583" y="513"/>
                    <a:pt x="583" y="417"/>
                  </a:cubicBezTo>
                  <a:lnTo>
                    <a:pt x="583" y="167"/>
                  </a:lnTo>
                  <a:cubicBezTo>
                    <a:pt x="595" y="84"/>
                    <a:pt x="524" y="1"/>
                    <a:pt x="441"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36"/>
            <p:cNvSpPr/>
            <p:nvPr/>
          </p:nvSpPr>
          <p:spPr>
            <a:xfrm>
              <a:off x="3679052" y="3116844"/>
              <a:ext cx="18501" cy="18501"/>
            </a:xfrm>
            <a:custGeom>
              <a:rect b="b" l="l" r="r" t="t"/>
              <a:pathLst>
                <a:path extrusionOk="0" h="584" w="584">
                  <a:moveTo>
                    <a:pt x="167" y="1"/>
                  </a:moveTo>
                  <a:cubicBezTo>
                    <a:pt x="72" y="1"/>
                    <a:pt x="0" y="84"/>
                    <a:pt x="0" y="167"/>
                  </a:cubicBezTo>
                  <a:lnTo>
                    <a:pt x="0" y="417"/>
                  </a:lnTo>
                  <a:cubicBezTo>
                    <a:pt x="0" y="513"/>
                    <a:pt x="72" y="584"/>
                    <a:pt x="167" y="584"/>
                  </a:cubicBezTo>
                  <a:lnTo>
                    <a:pt x="417" y="584"/>
                  </a:lnTo>
                  <a:cubicBezTo>
                    <a:pt x="500" y="584"/>
                    <a:pt x="584" y="513"/>
                    <a:pt x="584" y="417"/>
                  </a:cubicBezTo>
                  <a:lnTo>
                    <a:pt x="584" y="167"/>
                  </a:lnTo>
                  <a:cubicBezTo>
                    <a:pt x="584" y="84"/>
                    <a:pt x="500" y="1"/>
                    <a:pt x="417"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36"/>
            <p:cNvSpPr/>
            <p:nvPr/>
          </p:nvSpPr>
          <p:spPr>
            <a:xfrm>
              <a:off x="3705822" y="3116844"/>
              <a:ext cx="18501" cy="18501"/>
            </a:xfrm>
            <a:custGeom>
              <a:rect b="b" l="l" r="r" t="t"/>
              <a:pathLst>
                <a:path extrusionOk="0" h="584" w="584">
                  <a:moveTo>
                    <a:pt x="167" y="1"/>
                  </a:moveTo>
                  <a:cubicBezTo>
                    <a:pt x="72" y="1"/>
                    <a:pt x="1" y="84"/>
                    <a:pt x="1" y="167"/>
                  </a:cubicBezTo>
                  <a:lnTo>
                    <a:pt x="1" y="417"/>
                  </a:lnTo>
                  <a:cubicBezTo>
                    <a:pt x="1" y="513"/>
                    <a:pt x="72" y="584"/>
                    <a:pt x="167" y="584"/>
                  </a:cubicBezTo>
                  <a:lnTo>
                    <a:pt x="417" y="584"/>
                  </a:lnTo>
                  <a:cubicBezTo>
                    <a:pt x="513" y="584"/>
                    <a:pt x="584" y="513"/>
                    <a:pt x="584" y="417"/>
                  </a:cubicBezTo>
                  <a:lnTo>
                    <a:pt x="584" y="167"/>
                  </a:lnTo>
                  <a:cubicBezTo>
                    <a:pt x="584" y="84"/>
                    <a:pt x="513" y="1"/>
                    <a:pt x="417"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36"/>
            <p:cNvSpPr/>
            <p:nvPr/>
          </p:nvSpPr>
          <p:spPr>
            <a:xfrm>
              <a:off x="3732591" y="3116844"/>
              <a:ext cx="18533" cy="18501"/>
            </a:xfrm>
            <a:custGeom>
              <a:rect b="b" l="l" r="r" t="t"/>
              <a:pathLst>
                <a:path extrusionOk="0" h="584" w="585">
                  <a:moveTo>
                    <a:pt x="168" y="1"/>
                  </a:moveTo>
                  <a:cubicBezTo>
                    <a:pt x="72" y="1"/>
                    <a:pt x="1" y="84"/>
                    <a:pt x="1" y="167"/>
                  </a:cubicBezTo>
                  <a:lnTo>
                    <a:pt x="1" y="417"/>
                  </a:lnTo>
                  <a:cubicBezTo>
                    <a:pt x="1" y="513"/>
                    <a:pt x="72" y="584"/>
                    <a:pt x="168" y="584"/>
                  </a:cubicBezTo>
                  <a:lnTo>
                    <a:pt x="418" y="584"/>
                  </a:lnTo>
                  <a:cubicBezTo>
                    <a:pt x="513" y="584"/>
                    <a:pt x="584" y="513"/>
                    <a:pt x="584" y="417"/>
                  </a:cubicBezTo>
                  <a:lnTo>
                    <a:pt x="584" y="167"/>
                  </a:lnTo>
                  <a:cubicBezTo>
                    <a:pt x="584" y="84"/>
                    <a:pt x="513" y="1"/>
                    <a:pt x="41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36"/>
            <p:cNvSpPr/>
            <p:nvPr/>
          </p:nvSpPr>
          <p:spPr>
            <a:xfrm>
              <a:off x="3759773" y="3116844"/>
              <a:ext cx="18121" cy="18501"/>
            </a:xfrm>
            <a:custGeom>
              <a:rect b="b" l="l" r="r" t="t"/>
              <a:pathLst>
                <a:path extrusionOk="0" h="584" w="572">
                  <a:moveTo>
                    <a:pt x="155" y="1"/>
                  </a:moveTo>
                  <a:cubicBezTo>
                    <a:pt x="72" y="1"/>
                    <a:pt x="0" y="84"/>
                    <a:pt x="0" y="167"/>
                  </a:cubicBezTo>
                  <a:lnTo>
                    <a:pt x="0" y="417"/>
                  </a:lnTo>
                  <a:cubicBezTo>
                    <a:pt x="0" y="513"/>
                    <a:pt x="72" y="584"/>
                    <a:pt x="155" y="584"/>
                  </a:cubicBezTo>
                  <a:lnTo>
                    <a:pt x="417" y="584"/>
                  </a:lnTo>
                  <a:cubicBezTo>
                    <a:pt x="500" y="584"/>
                    <a:pt x="572" y="513"/>
                    <a:pt x="572" y="417"/>
                  </a:cubicBezTo>
                  <a:lnTo>
                    <a:pt x="572" y="167"/>
                  </a:lnTo>
                  <a:cubicBezTo>
                    <a:pt x="572" y="84"/>
                    <a:pt x="500" y="1"/>
                    <a:pt x="417"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36"/>
            <p:cNvSpPr/>
            <p:nvPr/>
          </p:nvSpPr>
          <p:spPr>
            <a:xfrm>
              <a:off x="3625101" y="3009354"/>
              <a:ext cx="18501" cy="18501"/>
            </a:xfrm>
            <a:custGeom>
              <a:rect b="b" l="l" r="r" t="t"/>
              <a:pathLst>
                <a:path extrusionOk="0" h="584" w="584">
                  <a:moveTo>
                    <a:pt x="167" y="0"/>
                  </a:moveTo>
                  <a:cubicBezTo>
                    <a:pt x="84" y="0"/>
                    <a:pt x="1" y="84"/>
                    <a:pt x="1" y="167"/>
                  </a:cubicBezTo>
                  <a:lnTo>
                    <a:pt x="1" y="417"/>
                  </a:lnTo>
                  <a:cubicBezTo>
                    <a:pt x="1" y="512"/>
                    <a:pt x="84" y="584"/>
                    <a:pt x="167" y="584"/>
                  </a:cubicBezTo>
                  <a:lnTo>
                    <a:pt x="417" y="584"/>
                  </a:lnTo>
                  <a:cubicBezTo>
                    <a:pt x="513" y="584"/>
                    <a:pt x="584" y="512"/>
                    <a:pt x="584" y="417"/>
                  </a:cubicBezTo>
                  <a:lnTo>
                    <a:pt x="584" y="167"/>
                  </a:lnTo>
                  <a:cubicBezTo>
                    <a:pt x="584" y="84"/>
                    <a:pt x="513" y="0"/>
                    <a:pt x="417"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36"/>
            <p:cNvSpPr/>
            <p:nvPr/>
          </p:nvSpPr>
          <p:spPr>
            <a:xfrm>
              <a:off x="3625101" y="3036503"/>
              <a:ext cx="18501" cy="18153"/>
            </a:xfrm>
            <a:custGeom>
              <a:rect b="b" l="l" r="r" t="t"/>
              <a:pathLst>
                <a:path extrusionOk="0" h="573" w="584">
                  <a:moveTo>
                    <a:pt x="167" y="1"/>
                  </a:moveTo>
                  <a:cubicBezTo>
                    <a:pt x="84" y="1"/>
                    <a:pt x="1" y="72"/>
                    <a:pt x="1" y="155"/>
                  </a:cubicBezTo>
                  <a:lnTo>
                    <a:pt x="1" y="417"/>
                  </a:lnTo>
                  <a:cubicBezTo>
                    <a:pt x="1" y="501"/>
                    <a:pt x="84" y="572"/>
                    <a:pt x="167" y="572"/>
                  </a:cubicBezTo>
                  <a:lnTo>
                    <a:pt x="417" y="572"/>
                  </a:lnTo>
                  <a:cubicBezTo>
                    <a:pt x="513" y="572"/>
                    <a:pt x="584" y="501"/>
                    <a:pt x="584" y="417"/>
                  </a:cubicBezTo>
                  <a:lnTo>
                    <a:pt x="584" y="155"/>
                  </a:lnTo>
                  <a:cubicBezTo>
                    <a:pt x="584" y="72"/>
                    <a:pt x="513" y="1"/>
                    <a:pt x="417"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36"/>
            <p:cNvSpPr/>
            <p:nvPr/>
          </p:nvSpPr>
          <p:spPr>
            <a:xfrm>
              <a:off x="3625101" y="3063273"/>
              <a:ext cx="18501" cy="18533"/>
            </a:xfrm>
            <a:custGeom>
              <a:rect b="b" l="l" r="r" t="t"/>
              <a:pathLst>
                <a:path extrusionOk="0" h="585" w="584">
                  <a:moveTo>
                    <a:pt x="167" y="1"/>
                  </a:moveTo>
                  <a:cubicBezTo>
                    <a:pt x="84" y="1"/>
                    <a:pt x="1" y="72"/>
                    <a:pt x="1" y="168"/>
                  </a:cubicBezTo>
                  <a:lnTo>
                    <a:pt x="1" y="418"/>
                  </a:lnTo>
                  <a:cubicBezTo>
                    <a:pt x="1" y="501"/>
                    <a:pt x="84" y="584"/>
                    <a:pt x="167" y="584"/>
                  </a:cubicBezTo>
                  <a:lnTo>
                    <a:pt x="417" y="584"/>
                  </a:lnTo>
                  <a:cubicBezTo>
                    <a:pt x="513" y="584"/>
                    <a:pt x="584" y="501"/>
                    <a:pt x="584" y="418"/>
                  </a:cubicBezTo>
                  <a:lnTo>
                    <a:pt x="584" y="168"/>
                  </a:lnTo>
                  <a:cubicBezTo>
                    <a:pt x="584" y="72"/>
                    <a:pt x="513" y="1"/>
                    <a:pt x="417"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36"/>
            <p:cNvSpPr/>
            <p:nvPr/>
          </p:nvSpPr>
          <p:spPr>
            <a:xfrm>
              <a:off x="3625101" y="3090074"/>
              <a:ext cx="18501" cy="18501"/>
            </a:xfrm>
            <a:custGeom>
              <a:rect b="b" l="l" r="r" t="t"/>
              <a:pathLst>
                <a:path extrusionOk="0" h="584" w="584">
                  <a:moveTo>
                    <a:pt x="167" y="0"/>
                  </a:moveTo>
                  <a:cubicBezTo>
                    <a:pt x="84" y="0"/>
                    <a:pt x="1" y="72"/>
                    <a:pt x="1" y="167"/>
                  </a:cubicBezTo>
                  <a:lnTo>
                    <a:pt x="1" y="417"/>
                  </a:lnTo>
                  <a:cubicBezTo>
                    <a:pt x="1" y="512"/>
                    <a:pt x="84" y="584"/>
                    <a:pt x="167" y="584"/>
                  </a:cubicBezTo>
                  <a:lnTo>
                    <a:pt x="417" y="584"/>
                  </a:lnTo>
                  <a:cubicBezTo>
                    <a:pt x="513" y="584"/>
                    <a:pt x="584" y="512"/>
                    <a:pt x="584" y="417"/>
                  </a:cubicBezTo>
                  <a:lnTo>
                    <a:pt x="584" y="167"/>
                  </a:lnTo>
                  <a:cubicBezTo>
                    <a:pt x="584" y="72"/>
                    <a:pt x="513" y="0"/>
                    <a:pt x="417"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36"/>
            <p:cNvSpPr/>
            <p:nvPr/>
          </p:nvSpPr>
          <p:spPr>
            <a:xfrm>
              <a:off x="3759773" y="3009354"/>
              <a:ext cx="18121" cy="18501"/>
            </a:xfrm>
            <a:custGeom>
              <a:rect b="b" l="l" r="r" t="t"/>
              <a:pathLst>
                <a:path extrusionOk="0" h="584" w="572">
                  <a:moveTo>
                    <a:pt x="155" y="0"/>
                  </a:moveTo>
                  <a:cubicBezTo>
                    <a:pt x="72" y="0"/>
                    <a:pt x="0" y="84"/>
                    <a:pt x="0" y="167"/>
                  </a:cubicBezTo>
                  <a:lnTo>
                    <a:pt x="0" y="417"/>
                  </a:lnTo>
                  <a:cubicBezTo>
                    <a:pt x="0" y="512"/>
                    <a:pt x="72" y="584"/>
                    <a:pt x="155" y="584"/>
                  </a:cubicBezTo>
                  <a:lnTo>
                    <a:pt x="417" y="584"/>
                  </a:lnTo>
                  <a:cubicBezTo>
                    <a:pt x="500" y="584"/>
                    <a:pt x="572" y="512"/>
                    <a:pt x="572" y="417"/>
                  </a:cubicBezTo>
                  <a:lnTo>
                    <a:pt x="572" y="167"/>
                  </a:lnTo>
                  <a:cubicBezTo>
                    <a:pt x="572" y="84"/>
                    <a:pt x="500" y="0"/>
                    <a:pt x="417"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36"/>
            <p:cNvSpPr/>
            <p:nvPr/>
          </p:nvSpPr>
          <p:spPr>
            <a:xfrm>
              <a:off x="3759773" y="3036503"/>
              <a:ext cx="18121" cy="18153"/>
            </a:xfrm>
            <a:custGeom>
              <a:rect b="b" l="l" r="r" t="t"/>
              <a:pathLst>
                <a:path extrusionOk="0" h="573" w="572">
                  <a:moveTo>
                    <a:pt x="155" y="1"/>
                  </a:moveTo>
                  <a:cubicBezTo>
                    <a:pt x="72" y="1"/>
                    <a:pt x="0" y="72"/>
                    <a:pt x="0" y="155"/>
                  </a:cubicBezTo>
                  <a:lnTo>
                    <a:pt x="0" y="417"/>
                  </a:lnTo>
                  <a:cubicBezTo>
                    <a:pt x="0" y="501"/>
                    <a:pt x="72" y="572"/>
                    <a:pt x="155" y="572"/>
                  </a:cubicBezTo>
                  <a:lnTo>
                    <a:pt x="417" y="572"/>
                  </a:lnTo>
                  <a:cubicBezTo>
                    <a:pt x="500" y="572"/>
                    <a:pt x="572" y="501"/>
                    <a:pt x="572" y="417"/>
                  </a:cubicBezTo>
                  <a:lnTo>
                    <a:pt x="572" y="155"/>
                  </a:lnTo>
                  <a:cubicBezTo>
                    <a:pt x="572" y="72"/>
                    <a:pt x="500" y="1"/>
                    <a:pt x="417"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36"/>
            <p:cNvSpPr/>
            <p:nvPr/>
          </p:nvSpPr>
          <p:spPr>
            <a:xfrm>
              <a:off x="3759773" y="3063273"/>
              <a:ext cx="18121" cy="18533"/>
            </a:xfrm>
            <a:custGeom>
              <a:rect b="b" l="l" r="r" t="t"/>
              <a:pathLst>
                <a:path extrusionOk="0" h="585" w="572">
                  <a:moveTo>
                    <a:pt x="155" y="1"/>
                  </a:moveTo>
                  <a:cubicBezTo>
                    <a:pt x="72" y="1"/>
                    <a:pt x="0" y="72"/>
                    <a:pt x="0" y="168"/>
                  </a:cubicBezTo>
                  <a:lnTo>
                    <a:pt x="0" y="418"/>
                  </a:lnTo>
                  <a:cubicBezTo>
                    <a:pt x="0" y="501"/>
                    <a:pt x="72" y="584"/>
                    <a:pt x="155" y="584"/>
                  </a:cubicBezTo>
                  <a:lnTo>
                    <a:pt x="417" y="584"/>
                  </a:lnTo>
                  <a:cubicBezTo>
                    <a:pt x="500" y="584"/>
                    <a:pt x="572" y="501"/>
                    <a:pt x="572" y="418"/>
                  </a:cubicBezTo>
                  <a:lnTo>
                    <a:pt x="572" y="168"/>
                  </a:lnTo>
                  <a:cubicBezTo>
                    <a:pt x="572" y="72"/>
                    <a:pt x="500" y="1"/>
                    <a:pt x="417"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36"/>
            <p:cNvSpPr/>
            <p:nvPr/>
          </p:nvSpPr>
          <p:spPr>
            <a:xfrm>
              <a:off x="3759773" y="3090074"/>
              <a:ext cx="18121" cy="18501"/>
            </a:xfrm>
            <a:custGeom>
              <a:rect b="b" l="l" r="r" t="t"/>
              <a:pathLst>
                <a:path extrusionOk="0" h="584" w="572">
                  <a:moveTo>
                    <a:pt x="155" y="0"/>
                  </a:moveTo>
                  <a:cubicBezTo>
                    <a:pt x="72" y="0"/>
                    <a:pt x="0" y="72"/>
                    <a:pt x="0" y="167"/>
                  </a:cubicBezTo>
                  <a:lnTo>
                    <a:pt x="0" y="417"/>
                  </a:lnTo>
                  <a:cubicBezTo>
                    <a:pt x="0" y="512"/>
                    <a:pt x="72" y="584"/>
                    <a:pt x="155" y="584"/>
                  </a:cubicBezTo>
                  <a:lnTo>
                    <a:pt x="417" y="584"/>
                  </a:lnTo>
                  <a:cubicBezTo>
                    <a:pt x="500" y="584"/>
                    <a:pt x="572" y="512"/>
                    <a:pt x="572" y="417"/>
                  </a:cubicBezTo>
                  <a:lnTo>
                    <a:pt x="572" y="167"/>
                  </a:lnTo>
                  <a:cubicBezTo>
                    <a:pt x="572" y="72"/>
                    <a:pt x="500" y="0"/>
                    <a:pt x="417"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5" name="Google Shape;265;p36"/>
          <p:cNvGrpSpPr/>
          <p:nvPr/>
        </p:nvGrpSpPr>
        <p:grpSpPr>
          <a:xfrm>
            <a:off x="2759509" y="2612251"/>
            <a:ext cx="794641" cy="542074"/>
            <a:chOff x="3539102" y="2427549"/>
            <a:chExt cx="355099" cy="355481"/>
          </a:xfrm>
        </p:grpSpPr>
        <p:sp>
          <p:nvSpPr>
            <p:cNvPr id="266" name="Google Shape;266;p36"/>
            <p:cNvSpPr/>
            <p:nvPr/>
          </p:nvSpPr>
          <p:spPr>
            <a:xfrm>
              <a:off x="3539102" y="2561320"/>
              <a:ext cx="355099" cy="221710"/>
            </a:xfrm>
            <a:custGeom>
              <a:rect b="b" l="l" r="r" t="t"/>
              <a:pathLst>
                <a:path extrusionOk="0" h="6966" w="11157">
                  <a:moveTo>
                    <a:pt x="2953" y="3131"/>
                  </a:moveTo>
                  <a:lnTo>
                    <a:pt x="2953" y="6644"/>
                  </a:lnTo>
                  <a:lnTo>
                    <a:pt x="1537" y="6644"/>
                  </a:lnTo>
                  <a:lnTo>
                    <a:pt x="1537" y="3131"/>
                  </a:lnTo>
                  <a:close/>
                  <a:moveTo>
                    <a:pt x="6263" y="2250"/>
                  </a:moveTo>
                  <a:lnTo>
                    <a:pt x="6263" y="6644"/>
                  </a:lnTo>
                  <a:lnTo>
                    <a:pt x="4858" y="6644"/>
                  </a:lnTo>
                  <a:lnTo>
                    <a:pt x="4858" y="2250"/>
                  </a:lnTo>
                  <a:close/>
                  <a:moveTo>
                    <a:pt x="9585" y="333"/>
                  </a:moveTo>
                  <a:lnTo>
                    <a:pt x="9585" y="6644"/>
                  </a:lnTo>
                  <a:lnTo>
                    <a:pt x="8168" y="6644"/>
                  </a:lnTo>
                  <a:lnTo>
                    <a:pt x="8168" y="333"/>
                  </a:lnTo>
                  <a:close/>
                  <a:moveTo>
                    <a:pt x="8025" y="0"/>
                  </a:moveTo>
                  <a:cubicBezTo>
                    <a:pt x="7930" y="0"/>
                    <a:pt x="7859" y="83"/>
                    <a:pt x="7859" y="167"/>
                  </a:cubicBezTo>
                  <a:lnTo>
                    <a:pt x="7859" y="6644"/>
                  </a:lnTo>
                  <a:lnTo>
                    <a:pt x="6609" y="6644"/>
                  </a:lnTo>
                  <a:lnTo>
                    <a:pt x="6609" y="2084"/>
                  </a:lnTo>
                  <a:cubicBezTo>
                    <a:pt x="6609" y="2000"/>
                    <a:pt x="6537" y="1917"/>
                    <a:pt x="6442" y="1917"/>
                  </a:cubicBezTo>
                  <a:lnTo>
                    <a:pt x="4704" y="1917"/>
                  </a:lnTo>
                  <a:cubicBezTo>
                    <a:pt x="4608" y="1917"/>
                    <a:pt x="4537" y="2000"/>
                    <a:pt x="4537" y="2084"/>
                  </a:cubicBezTo>
                  <a:lnTo>
                    <a:pt x="4537" y="6644"/>
                  </a:lnTo>
                  <a:lnTo>
                    <a:pt x="3287" y="6644"/>
                  </a:lnTo>
                  <a:lnTo>
                    <a:pt x="3287" y="2965"/>
                  </a:lnTo>
                  <a:cubicBezTo>
                    <a:pt x="3287" y="2881"/>
                    <a:pt x="3215" y="2798"/>
                    <a:pt x="3120" y="2798"/>
                  </a:cubicBezTo>
                  <a:lnTo>
                    <a:pt x="1382" y="2798"/>
                  </a:lnTo>
                  <a:cubicBezTo>
                    <a:pt x="1298" y="2798"/>
                    <a:pt x="1215" y="2881"/>
                    <a:pt x="1215" y="2965"/>
                  </a:cubicBezTo>
                  <a:lnTo>
                    <a:pt x="1215" y="6644"/>
                  </a:lnTo>
                  <a:lnTo>
                    <a:pt x="167" y="6644"/>
                  </a:lnTo>
                  <a:cubicBezTo>
                    <a:pt x="72" y="6644"/>
                    <a:pt x="1" y="6715"/>
                    <a:pt x="1" y="6810"/>
                  </a:cubicBezTo>
                  <a:cubicBezTo>
                    <a:pt x="1" y="6894"/>
                    <a:pt x="72" y="6965"/>
                    <a:pt x="167" y="6965"/>
                  </a:cubicBezTo>
                  <a:lnTo>
                    <a:pt x="11002" y="6965"/>
                  </a:lnTo>
                  <a:cubicBezTo>
                    <a:pt x="11085" y="6965"/>
                    <a:pt x="11157" y="6894"/>
                    <a:pt x="11157" y="6810"/>
                  </a:cubicBezTo>
                  <a:cubicBezTo>
                    <a:pt x="11145" y="6715"/>
                    <a:pt x="11073" y="6644"/>
                    <a:pt x="10990" y="6644"/>
                  </a:cubicBezTo>
                  <a:lnTo>
                    <a:pt x="9930" y="6644"/>
                  </a:lnTo>
                  <a:lnTo>
                    <a:pt x="9930" y="167"/>
                  </a:lnTo>
                  <a:cubicBezTo>
                    <a:pt x="9930" y="83"/>
                    <a:pt x="9859" y="0"/>
                    <a:pt x="976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36"/>
            <p:cNvSpPr/>
            <p:nvPr/>
          </p:nvSpPr>
          <p:spPr>
            <a:xfrm>
              <a:off x="3544417" y="2427549"/>
              <a:ext cx="339568" cy="205415"/>
            </a:xfrm>
            <a:custGeom>
              <a:rect b="b" l="l" r="r" t="t"/>
              <a:pathLst>
                <a:path extrusionOk="0" h="6454" w="10669">
                  <a:moveTo>
                    <a:pt x="10157" y="0"/>
                  </a:moveTo>
                  <a:cubicBezTo>
                    <a:pt x="10125" y="0"/>
                    <a:pt x="10093" y="4"/>
                    <a:pt x="10061" y="12"/>
                  </a:cubicBezTo>
                  <a:lnTo>
                    <a:pt x="8656" y="191"/>
                  </a:lnTo>
                  <a:cubicBezTo>
                    <a:pt x="8382" y="214"/>
                    <a:pt x="8180" y="488"/>
                    <a:pt x="8216" y="762"/>
                  </a:cubicBezTo>
                  <a:cubicBezTo>
                    <a:pt x="8238" y="1032"/>
                    <a:pt x="8483" y="1217"/>
                    <a:pt x="8751" y="1217"/>
                  </a:cubicBezTo>
                  <a:cubicBezTo>
                    <a:pt x="8767" y="1217"/>
                    <a:pt x="8783" y="1216"/>
                    <a:pt x="8799" y="1215"/>
                  </a:cubicBezTo>
                  <a:lnTo>
                    <a:pt x="8906" y="1203"/>
                  </a:lnTo>
                  <a:lnTo>
                    <a:pt x="8906" y="1203"/>
                  </a:lnTo>
                  <a:cubicBezTo>
                    <a:pt x="7204" y="3191"/>
                    <a:pt x="5156" y="4215"/>
                    <a:pt x="3715" y="4727"/>
                  </a:cubicBezTo>
                  <a:cubicBezTo>
                    <a:pt x="1917" y="5370"/>
                    <a:pt x="524" y="5429"/>
                    <a:pt x="500" y="5429"/>
                  </a:cubicBezTo>
                  <a:cubicBezTo>
                    <a:pt x="227" y="5441"/>
                    <a:pt x="0" y="5679"/>
                    <a:pt x="12" y="5965"/>
                  </a:cubicBezTo>
                  <a:cubicBezTo>
                    <a:pt x="24" y="6239"/>
                    <a:pt x="250" y="6453"/>
                    <a:pt x="524" y="6453"/>
                  </a:cubicBezTo>
                  <a:lnTo>
                    <a:pt x="536" y="6453"/>
                  </a:lnTo>
                  <a:cubicBezTo>
                    <a:pt x="596" y="6453"/>
                    <a:pt x="2084" y="6394"/>
                    <a:pt x="4037" y="5703"/>
                  </a:cubicBezTo>
                  <a:cubicBezTo>
                    <a:pt x="5132" y="5322"/>
                    <a:pt x="6156" y="4798"/>
                    <a:pt x="7096" y="4167"/>
                  </a:cubicBezTo>
                  <a:cubicBezTo>
                    <a:pt x="7168" y="4120"/>
                    <a:pt x="7192" y="4013"/>
                    <a:pt x="7144" y="3941"/>
                  </a:cubicBezTo>
                  <a:cubicBezTo>
                    <a:pt x="7113" y="3895"/>
                    <a:pt x="7058" y="3869"/>
                    <a:pt x="7003" y="3869"/>
                  </a:cubicBezTo>
                  <a:cubicBezTo>
                    <a:pt x="6973" y="3869"/>
                    <a:pt x="6943" y="3877"/>
                    <a:pt x="6918" y="3893"/>
                  </a:cubicBezTo>
                  <a:cubicBezTo>
                    <a:pt x="5989" y="4513"/>
                    <a:pt x="5001" y="5025"/>
                    <a:pt x="3929" y="5394"/>
                  </a:cubicBezTo>
                  <a:cubicBezTo>
                    <a:pt x="2024" y="6084"/>
                    <a:pt x="596" y="6120"/>
                    <a:pt x="536" y="6120"/>
                  </a:cubicBezTo>
                  <a:cubicBezTo>
                    <a:pt x="429" y="6120"/>
                    <a:pt x="358" y="6049"/>
                    <a:pt x="358" y="5953"/>
                  </a:cubicBezTo>
                  <a:cubicBezTo>
                    <a:pt x="358" y="5846"/>
                    <a:pt x="429" y="5751"/>
                    <a:pt x="536" y="5751"/>
                  </a:cubicBezTo>
                  <a:cubicBezTo>
                    <a:pt x="548" y="5751"/>
                    <a:pt x="1989" y="5691"/>
                    <a:pt x="3834" y="5036"/>
                  </a:cubicBezTo>
                  <a:cubicBezTo>
                    <a:pt x="5406" y="4489"/>
                    <a:pt x="7632" y="3346"/>
                    <a:pt x="9454" y="1084"/>
                  </a:cubicBezTo>
                  <a:cubicBezTo>
                    <a:pt x="9534" y="969"/>
                    <a:pt x="9459" y="809"/>
                    <a:pt x="9315" y="809"/>
                  </a:cubicBezTo>
                  <a:cubicBezTo>
                    <a:pt x="9310" y="809"/>
                    <a:pt x="9304" y="809"/>
                    <a:pt x="9299" y="810"/>
                  </a:cubicBezTo>
                  <a:lnTo>
                    <a:pt x="8775" y="869"/>
                  </a:lnTo>
                  <a:cubicBezTo>
                    <a:pt x="8768" y="870"/>
                    <a:pt x="8761" y="871"/>
                    <a:pt x="8754" y="871"/>
                  </a:cubicBezTo>
                  <a:cubicBezTo>
                    <a:pt x="8676" y="871"/>
                    <a:pt x="8595" y="815"/>
                    <a:pt x="8573" y="738"/>
                  </a:cubicBezTo>
                  <a:cubicBezTo>
                    <a:pt x="8537" y="631"/>
                    <a:pt x="8620" y="512"/>
                    <a:pt x="8740" y="500"/>
                  </a:cubicBezTo>
                  <a:lnTo>
                    <a:pt x="10133" y="322"/>
                  </a:lnTo>
                  <a:cubicBezTo>
                    <a:pt x="10139" y="321"/>
                    <a:pt x="10146" y="320"/>
                    <a:pt x="10153" y="320"/>
                  </a:cubicBezTo>
                  <a:cubicBezTo>
                    <a:pt x="10253" y="320"/>
                    <a:pt x="10347" y="400"/>
                    <a:pt x="10347" y="500"/>
                  </a:cubicBezTo>
                  <a:lnTo>
                    <a:pt x="10347" y="1893"/>
                  </a:lnTo>
                  <a:cubicBezTo>
                    <a:pt x="10347" y="2000"/>
                    <a:pt x="10252" y="2072"/>
                    <a:pt x="10168" y="2072"/>
                  </a:cubicBezTo>
                  <a:cubicBezTo>
                    <a:pt x="10073" y="2072"/>
                    <a:pt x="9990" y="1988"/>
                    <a:pt x="9990" y="1893"/>
                  </a:cubicBezTo>
                  <a:lnTo>
                    <a:pt x="9990" y="1477"/>
                  </a:lnTo>
                  <a:cubicBezTo>
                    <a:pt x="9990" y="1417"/>
                    <a:pt x="9942" y="1346"/>
                    <a:pt x="9883" y="1334"/>
                  </a:cubicBezTo>
                  <a:cubicBezTo>
                    <a:pt x="9866" y="1324"/>
                    <a:pt x="9848" y="1319"/>
                    <a:pt x="9830" y="1319"/>
                  </a:cubicBezTo>
                  <a:cubicBezTo>
                    <a:pt x="9784" y="1319"/>
                    <a:pt x="9738" y="1347"/>
                    <a:pt x="9704" y="1381"/>
                  </a:cubicBezTo>
                  <a:cubicBezTo>
                    <a:pt x="9085" y="2119"/>
                    <a:pt x="8394" y="2810"/>
                    <a:pt x="7632" y="3382"/>
                  </a:cubicBezTo>
                  <a:cubicBezTo>
                    <a:pt x="7561" y="3441"/>
                    <a:pt x="7537" y="3548"/>
                    <a:pt x="7597" y="3608"/>
                  </a:cubicBezTo>
                  <a:cubicBezTo>
                    <a:pt x="7635" y="3646"/>
                    <a:pt x="7692" y="3674"/>
                    <a:pt x="7744" y="3674"/>
                  </a:cubicBezTo>
                  <a:cubicBezTo>
                    <a:pt x="7773" y="3674"/>
                    <a:pt x="7801" y="3665"/>
                    <a:pt x="7823" y="3643"/>
                  </a:cubicBezTo>
                  <a:cubicBezTo>
                    <a:pt x="8489" y="3131"/>
                    <a:pt x="9109" y="2548"/>
                    <a:pt x="9656" y="1917"/>
                  </a:cubicBezTo>
                  <a:cubicBezTo>
                    <a:pt x="9668" y="2179"/>
                    <a:pt x="9894" y="2405"/>
                    <a:pt x="10156" y="2405"/>
                  </a:cubicBezTo>
                  <a:cubicBezTo>
                    <a:pt x="10442" y="2405"/>
                    <a:pt x="10668" y="2179"/>
                    <a:pt x="10668" y="1893"/>
                  </a:cubicBezTo>
                  <a:lnTo>
                    <a:pt x="10668" y="500"/>
                  </a:lnTo>
                  <a:cubicBezTo>
                    <a:pt x="10621" y="369"/>
                    <a:pt x="10561" y="238"/>
                    <a:pt x="10466" y="131"/>
                  </a:cubicBezTo>
                  <a:cubicBezTo>
                    <a:pt x="10382" y="48"/>
                    <a:pt x="10270" y="0"/>
                    <a:pt x="10157"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8" name="Google Shape;268;p36"/>
          <p:cNvGrpSpPr/>
          <p:nvPr/>
        </p:nvGrpSpPr>
        <p:grpSpPr>
          <a:xfrm>
            <a:off x="5600992" y="3904930"/>
            <a:ext cx="854734" cy="640309"/>
            <a:chOff x="2497275" y="2744159"/>
            <a:chExt cx="370930" cy="370549"/>
          </a:xfrm>
        </p:grpSpPr>
        <p:sp>
          <p:nvSpPr>
            <p:cNvPr id="269" name="Google Shape;269;p36"/>
            <p:cNvSpPr/>
            <p:nvPr/>
          </p:nvSpPr>
          <p:spPr>
            <a:xfrm>
              <a:off x="2497275" y="2744159"/>
              <a:ext cx="284366" cy="284747"/>
            </a:xfrm>
            <a:custGeom>
              <a:rect b="b" l="l" r="r" t="t"/>
              <a:pathLst>
                <a:path extrusionOk="0" h="8967" w="8955">
                  <a:moveTo>
                    <a:pt x="4204" y="1"/>
                  </a:moveTo>
                  <a:cubicBezTo>
                    <a:pt x="3942" y="1"/>
                    <a:pt x="3704" y="203"/>
                    <a:pt x="3644" y="465"/>
                  </a:cubicBezTo>
                  <a:lnTo>
                    <a:pt x="3466" y="1334"/>
                  </a:lnTo>
                  <a:cubicBezTo>
                    <a:pt x="3287" y="1394"/>
                    <a:pt x="3108" y="1465"/>
                    <a:pt x="2942" y="1537"/>
                  </a:cubicBezTo>
                  <a:lnTo>
                    <a:pt x="2215" y="1048"/>
                  </a:lnTo>
                  <a:cubicBezTo>
                    <a:pt x="2120" y="983"/>
                    <a:pt x="2009" y="952"/>
                    <a:pt x="1899" y="952"/>
                  </a:cubicBezTo>
                  <a:cubicBezTo>
                    <a:pt x="1749" y="952"/>
                    <a:pt x="1599" y="1010"/>
                    <a:pt x="1489" y="1120"/>
                  </a:cubicBezTo>
                  <a:lnTo>
                    <a:pt x="1108" y="1489"/>
                  </a:lnTo>
                  <a:cubicBezTo>
                    <a:pt x="918" y="1691"/>
                    <a:pt x="894" y="1989"/>
                    <a:pt x="1037" y="2227"/>
                  </a:cubicBezTo>
                  <a:lnTo>
                    <a:pt x="1525" y="2953"/>
                  </a:lnTo>
                  <a:cubicBezTo>
                    <a:pt x="1441" y="3120"/>
                    <a:pt x="1370" y="3287"/>
                    <a:pt x="1322" y="3465"/>
                  </a:cubicBezTo>
                  <a:lnTo>
                    <a:pt x="453" y="3644"/>
                  </a:lnTo>
                  <a:cubicBezTo>
                    <a:pt x="191" y="3703"/>
                    <a:pt x="1" y="3930"/>
                    <a:pt x="1" y="4215"/>
                  </a:cubicBezTo>
                  <a:lnTo>
                    <a:pt x="1" y="4751"/>
                  </a:lnTo>
                  <a:cubicBezTo>
                    <a:pt x="1" y="5025"/>
                    <a:pt x="191" y="5251"/>
                    <a:pt x="453" y="5323"/>
                  </a:cubicBezTo>
                  <a:lnTo>
                    <a:pt x="1322" y="5501"/>
                  </a:lnTo>
                  <a:cubicBezTo>
                    <a:pt x="1382" y="5668"/>
                    <a:pt x="1453" y="5847"/>
                    <a:pt x="1525" y="6013"/>
                  </a:cubicBezTo>
                  <a:lnTo>
                    <a:pt x="1037" y="6740"/>
                  </a:lnTo>
                  <a:cubicBezTo>
                    <a:pt x="894" y="6966"/>
                    <a:pt x="918" y="7287"/>
                    <a:pt x="1108" y="7478"/>
                  </a:cubicBezTo>
                  <a:lnTo>
                    <a:pt x="1489" y="7847"/>
                  </a:lnTo>
                  <a:cubicBezTo>
                    <a:pt x="1599" y="7957"/>
                    <a:pt x="1745" y="8015"/>
                    <a:pt x="1894" y="8015"/>
                  </a:cubicBezTo>
                  <a:cubicBezTo>
                    <a:pt x="2003" y="8015"/>
                    <a:pt x="2115" y="7984"/>
                    <a:pt x="2215" y="7918"/>
                  </a:cubicBezTo>
                  <a:lnTo>
                    <a:pt x="2942" y="7430"/>
                  </a:lnTo>
                  <a:cubicBezTo>
                    <a:pt x="3108" y="7513"/>
                    <a:pt x="3287" y="7597"/>
                    <a:pt x="3466" y="7633"/>
                  </a:cubicBezTo>
                  <a:lnTo>
                    <a:pt x="3644" y="8502"/>
                  </a:lnTo>
                  <a:cubicBezTo>
                    <a:pt x="3704" y="8764"/>
                    <a:pt x="3930" y="8966"/>
                    <a:pt x="4204" y="8966"/>
                  </a:cubicBezTo>
                  <a:lnTo>
                    <a:pt x="4740" y="8966"/>
                  </a:lnTo>
                  <a:cubicBezTo>
                    <a:pt x="5013" y="8966"/>
                    <a:pt x="5251" y="8764"/>
                    <a:pt x="5311" y="8502"/>
                  </a:cubicBezTo>
                  <a:lnTo>
                    <a:pt x="5490" y="7633"/>
                  </a:lnTo>
                  <a:cubicBezTo>
                    <a:pt x="5621" y="7597"/>
                    <a:pt x="5775" y="7537"/>
                    <a:pt x="5906" y="7478"/>
                  </a:cubicBezTo>
                  <a:cubicBezTo>
                    <a:pt x="6002" y="7442"/>
                    <a:pt x="6037" y="7323"/>
                    <a:pt x="6002" y="7240"/>
                  </a:cubicBezTo>
                  <a:cubicBezTo>
                    <a:pt x="5966" y="7169"/>
                    <a:pt x="5898" y="7131"/>
                    <a:pt x="5831" y="7131"/>
                  </a:cubicBezTo>
                  <a:cubicBezTo>
                    <a:pt x="5808" y="7131"/>
                    <a:pt x="5785" y="7135"/>
                    <a:pt x="5763" y="7144"/>
                  </a:cubicBezTo>
                  <a:cubicBezTo>
                    <a:pt x="5609" y="7228"/>
                    <a:pt x="5466" y="7287"/>
                    <a:pt x="5299" y="7323"/>
                  </a:cubicBezTo>
                  <a:cubicBezTo>
                    <a:pt x="5240" y="7347"/>
                    <a:pt x="5180" y="7406"/>
                    <a:pt x="5168" y="7454"/>
                  </a:cubicBezTo>
                  <a:lnTo>
                    <a:pt x="4966" y="8430"/>
                  </a:lnTo>
                  <a:cubicBezTo>
                    <a:pt x="4954" y="8514"/>
                    <a:pt x="4870" y="8597"/>
                    <a:pt x="4763" y="8597"/>
                  </a:cubicBezTo>
                  <a:lnTo>
                    <a:pt x="4228" y="8597"/>
                  </a:lnTo>
                  <a:cubicBezTo>
                    <a:pt x="4120" y="8597"/>
                    <a:pt x="4049" y="8514"/>
                    <a:pt x="4013" y="8430"/>
                  </a:cubicBezTo>
                  <a:lnTo>
                    <a:pt x="3823" y="7454"/>
                  </a:lnTo>
                  <a:cubicBezTo>
                    <a:pt x="3811" y="7383"/>
                    <a:pt x="3763" y="7335"/>
                    <a:pt x="3692" y="7323"/>
                  </a:cubicBezTo>
                  <a:cubicBezTo>
                    <a:pt x="3466" y="7263"/>
                    <a:pt x="3239" y="7180"/>
                    <a:pt x="3049" y="7061"/>
                  </a:cubicBezTo>
                  <a:cubicBezTo>
                    <a:pt x="3019" y="7043"/>
                    <a:pt x="2986" y="7034"/>
                    <a:pt x="2954" y="7034"/>
                  </a:cubicBezTo>
                  <a:cubicBezTo>
                    <a:pt x="2921" y="7034"/>
                    <a:pt x="2888" y="7043"/>
                    <a:pt x="2858" y="7061"/>
                  </a:cubicBezTo>
                  <a:lnTo>
                    <a:pt x="2037" y="7609"/>
                  </a:lnTo>
                  <a:cubicBezTo>
                    <a:pt x="2006" y="7634"/>
                    <a:pt x="1966" y="7647"/>
                    <a:pt x="1926" y="7647"/>
                  </a:cubicBezTo>
                  <a:cubicBezTo>
                    <a:pt x="1874" y="7647"/>
                    <a:pt x="1821" y="7625"/>
                    <a:pt x="1787" y="7585"/>
                  </a:cubicBezTo>
                  <a:lnTo>
                    <a:pt x="1418" y="7204"/>
                  </a:lnTo>
                  <a:cubicBezTo>
                    <a:pt x="1334" y="7132"/>
                    <a:pt x="1334" y="7025"/>
                    <a:pt x="1382" y="6954"/>
                  </a:cubicBezTo>
                  <a:lnTo>
                    <a:pt x="1930" y="6132"/>
                  </a:lnTo>
                  <a:cubicBezTo>
                    <a:pt x="1977" y="6073"/>
                    <a:pt x="1977" y="6001"/>
                    <a:pt x="1930" y="5942"/>
                  </a:cubicBezTo>
                  <a:cubicBezTo>
                    <a:pt x="1811" y="5739"/>
                    <a:pt x="1727" y="5525"/>
                    <a:pt x="1668" y="5299"/>
                  </a:cubicBezTo>
                  <a:cubicBezTo>
                    <a:pt x="1656" y="5239"/>
                    <a:pt x="1596" y="5180"/>
                    <a:pt x="1537" y="5168"/>
                  </a:cubicBezTo>
                  <a:lnTo>
                    <a:pt x="560" y="4977"/>
                  </a:lnTo>
                  <a:cubicBezTo>
                    <a:pt x="477" y="4954"/>
                    <a:pt x="406" y="4870"/>
                    <a:pt x="406" y="4763"/>
                  </a:cubicBezTo>
                  <a:lnTo>
                    <a:pt x="406" y="4227"/>
                  </a:lnTo>
                  <a:cubicBezTo>
                    <a:pt x="406" y="4132"/>
                    <a:pt x="477" y="4049"/>
                    <a:pt x="560" y="4025"/>
                  </a:cubicBezTo>
                  <a:lnTo>
                    <a:pt x="1537" y="3834"/>
                  </a:lnTo>
                  <a:cubicBezTo>
                    <a:pt x="1608" y="3811"/>
                    <a:pt x="1656" y="3775"/>
                    <a:pt x="1668" y="3692"/>
                  </a:cubicBezTo>
                  <a:cubicBezTo>
                    <a:pt x="1727" y="3477"/>
                    <a:pt x="1811" y="3251"/>
                    <a:pt x="1930" y="3061"/>
                  </a:cubicBezTo>
                  <a:cubicBezTo>
                    <a:pt x="1965" y="3001"/>
                    <a:pt x="1965" y="2918"/>
                    <a:pt x="1930" y="2858"/>
                  </a:cubicBezTo>
                  <a:lnTo>
                    <a:pt x="1382" y="2049"/>
                  </a:lnTo>
                  <a:cubicBezTo>
                    <a:pt x="1322" y="1965"/>
                    <a:pt x="1334" y="1846"/>
                    <a:pt x="1418" y="1787"/>
                  </a:cubicBezTo>
                  <a:lnTo>
                    <a:pt x="1787" y="1417"/>
                  </a:lnTo>
                  <a:cubicBezTo>
                    <a:pt x="1826" y="1378"/>
                    <a:pt x="1876" y="1360"/>
                    <a:pt x="1925" y="1360"/>
                  </a:cubicBezTo>
                  <a:cubicBezTo>
                    <a:pt x="1965" y="1360"/>
                    <a:pt x="2005" y="1372"/>
                    <a:pt x="2037" y="1394"/>
                  </a:cubicBezTo>
                  <a:lnTo>
                    <a:pt x="2858" y="1941"/>
                  </a:lnTo>
                  <a:cubicBezTo>
                    <a:pt x="2888" y="1965"/>
                    <a:pt x="2921" y="1977"/>
                    <a:pt x="2954" y="1977"/>
                  </a:cubicBezTo>
                  <a:cubicBezTo>
                    <a:pt x="2986" y="1977"/>
                    <a:pt x="3019" y="1965"/>
                    <a:pt x="3049" y="1941"/>
                  </a:cubicBezTo>
                  <a:cubicBezTo>
                    <a:pt x="3263" y="1822"/>
                    <a:pt x="3466" y="1727"/>
                    <a:pt x="3692" y="1668"/>
                  </a:cubicBezTo>
                  <a:cubicBezTo>
                    <a:pt x="3751" y="1656"/>
                    <a:pt x="3811" y="1596"/>
                    <a:pt x="3823" y="1537"/>
                  </a:cubicBezTo>
                  <a:lnTo>
                    <a:pt x="4013" y="572"/>
                  </a:lnTo>
                  <a:cubicBezTo>
                    <a:pt x="4037" y="477"/>
                    <a:pt x="4120" y="405"/>
                    <a:pt x="4228" y="405"/>
                  </a:cubicBezTo>
                  <a:lnTo>
                    <a:pt x="4763" y="405"/>
                  </a:lnTo>
                  <a:cubicBezTo>
                    <a:pt x="4870" y="405"/>
                    <a:pt x="4942" y="477"/>
                    <a:pt x="4966" y="572"/>
                  </a:cubicBezTo>
                  <a:lnTo>
                    <a:pt x="5168" y="1537"/>
                  </a:lnTo>
                  <a:cubicBezTo>
                    <a:pt x="5180" y="1608"/>
                    <a:pt x="5216" y="1656"/>
                    <a:pt x="5299" y="1668"/>
                  </a:cubicBezTo>
                  <a:cubicBezTo>
                    <a:pt x="5513" y="1727"/>
                    <a:pt x="5740" y="1822"/>
                    <a:pt x="5930" y="1941"/>
                  </a:cubicBezTo>
                  <a:cubicBezTo>
                    <a:pt x="5960" y="1953"/>
                    <a:pt x="5996" y="1959"/>
                    <a:pt x="6031" y="1959"/>
                  </a:cubicBezTo>
                  <a:cubicBezTo>
                    <a:pt x="6067" y="1959"/>
                    <a:pt x="6103" y="1953"/>
                    <a:pt x="6133" y="1941"/>
                  </a:cubicBezTo>
                  <a:lnTo>
                    <a:pt x="6942" y="1394"/>
                  </a:lnTo>
                  <a:cubicBezTo>
                    <a:pt x="6978" y="1368"/>
                    <a:pt x="7021" y="1356"/>
                    <a:pt x="7063" y="1356"/>
                  </a:cubicBezTo>
                  <a:cubicBezTo>
                    <a:pt x="7117" y="1356"/>
                    <a:pt x="7170" y="1377"/>
                    <a:pt x="7204" y="1417"/>
                  </a:cubicBezTo>
                  <a:lnTo>
                    <a:pt x="7573" y="1787"/>
                  </a:lnTo>
                  <a:cubicBezTo>
                    <a:pt x="7645" y="1870"/>
                    <a:pt x="7645" y="1965"/>
                    <a:pt x="7597" y="2049"/>
                  </a:cubicBezTo>
                  <a:lnTo>
                    <a:pt x="7049" y="2858"/>
                  </a:lnTo>
                  <a:cubicBezTo>
                    <a:pt x="7002" y="2918"/>
                    <a:pt x="7002" y="2989"/>
                    <a:pt x="7049" y="3061"/>
                  </a:cubicBezTo>
                  <a:cubicBezTo>
                    <a:pt x="7168" y="3263"/>
                    <a:pt x="7264" y="3477"/>
                    <a:pt x="7323" y="3692"/>
                  </a:cubicBezTo>
                  <a:cubicBezTo>
                    <a:pt x="7335" y="3751"/>
                    <a:pt x="7395" y="3811"/>
                    <a:pt x="7454" y="3834"/>
                  </a:cubicBezTo>
                  <a:lnTo>
                    <a:pt x="8419" y="4025"/>
                  </a:lnTo>
                  <a:cubicBezTo>
                    <a:pt x="8514" y="4037"/>
                    <a:pt x="8585" y="4132"/>
                    <a:pt x="8585" y="4227"/>
                  </a:cubicBezTo>
                  <a:lnTo>
                    <a:pt x="8585" y="4763"/>
                  </a:lnTo>
                  <a:cubicBezTo>
                    <a:pt x="8585" y="4870"/>
                    <a:pt x="8514" y="4942"/>
                    <a:pt x="8419" y="4977"/>
                  </a:cubicBezTo>
                  <a:lnTo>
                    <a:pt x="7454" y="5168"/>
                  </a:lnTo>
                  <a:cubicBezTo>
                    <a:pt x="7383" y="5180"/>
                    <a:pt x="7335" y="5227"/>
                    <a:pt x="7323" y="5299"/>
                  </a:cubicBezTo>
                  <a:cubicBezTo>
                    <a:pt x="7276" y="5466"/>
                    <a:pt x="7216" y="5632"/>
                    <a:pt x="7145" y="5775"/>
                  </a:cubicBezTo>
                  <a:cubicBezTo>
                    <a:pt x="7097" y="5870"/>
                    <a:pt x="7145" y="5966"/>
                    <a:pt x="7228" y="6013"/>
                  </a:cubicBezTo>
                  <a:cubicBezTo>
                    <a:pt x="7254" y="6026"/>
                    <a:pt x="7280" y="6032"/>
                    <a:pt x="7305" y="6032"/>
                  </a:cubicBezTo>
                  <a:cubicBezTo>
                    <a:pt x="7372" y="6032"/>
                    <a:pt x="7431" y="5991"/>
                    <a:pt x="7466" y="5930"/>
                  </a:cubicBezTo>
                  <a:cubicBezTo>
                    <a:pt x="7526" y="5799"/>
                    <a:pt x="7585" y="5644"/>
                    <a:pt x="7633" y="5501"/>
                  </a:cubicBezTo>
                  <a:lnTo>
                    <a:pt x="8490" y="5323"/>
                  </a:lnTo>
                  <a:cubicBezTo>
                    <a:pt x="8764" y="5263"/>
                    <a:pt x="8954" y="5037"/>
                    <a:pt x="8954" y="4751"/>
                  </a:cubicBezTo>
                  <a:lnTo>
                    <a:pt x="8954" y="4215"/>
                  </a:lnTo>
                  <a:cubicBezTo>
                    <a:pt x="8954" y="3942"/>
                    <a:pt x="8764" y="3715"/>
                    <a:pt x="8490" y="3644"/>
                  </a:cubicBezTo>
                  <a:lnTo>
                    <a:pt x="7633" y="3465"/>
                  </a:lnTo>
                  <a:cubicBezTo>
                    <a:pt x="7573" y="3287"/>
                    <a:pt x="7502" y="3120"/>
                    <a:pt x="7418" y="2953"/>
                  </a:cubicBezTo>
                  <a:lnTo>
                    <a:pt x="7918" y="2227"/>
                  </a:lnTo>
                  <a:cubicBezTo>
                    <a:pt x="8061" y="2001"/>
                    <a:pt x="8038" y="1679"/>
                    <a:pt x="7835" y="1489"/>
                  </a:cubicBezTo>
                  <a:lnTo>
                    <a:pt x="7466" y="1120"/>
                  </a:lnTo>
                  <a:cubicBezTo>
                    <a:pt x="7356" y="1010"/>
                    <a:pt x="7211" y="952"/>
                    <a:pt x="7061" y="952"/>
                  </a:cubicBezTo>
                  <a:cubicBezTo>
                    <a:pt x="6952" y="952"/>
                    <a:pt x="6840" y="983"/>
                    <a:pt x="6740" y="1048"/>
                  </a:cubicBezTo>
                  <a:lnTo>
                    <a:pt x="6013" y="1537"/>
                  </a:lnTo>
                  <a:cubicBezTo>
                    <a:pt x="5847" y="1453"/>
                    <a:pt x="5668" y="1370"/>
                    <a:pt x="5490" y="1334"/>
                  </a:cubicBezTo>
                  <a:lnTo>
                    <a:pt x="5311" y="465"/>
                  </a:lnTo>
                  <a:cubicBezTo>
                    <a:pt x="5251" y="203"/>
                    <a:pt x="5025" y="1"/>
                    <a:pt x="474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36"/>
            <p:cNvSpPr/>
            <p:nvPr/>
          </p:nvSpPr>
          <p:spPr>
            <a:xfrm>
              <a:off x="2592191" y="2821673"/>
              <a:ext cx="113461" cy="98345"/>
            </a:xfrm>
            <a:custGeom>
              <a:rect b="b" l="l" r="r" t="t"/>
              <a:pathLst>
                <a:path extrusionOk="0" h="3097" w="3573">
                  <a:moveTo>
                    <a:pt x="1524" y="0"/>
                  </a:moveTo>
                  <a:cubicBezTo>
                    <a:pt x="989" y="0"/>
                    <a:pt x="465" y="215"/>
                    <a:pt x="72" y="584"/>
                  </a:cubicBezTo>
                  <a:cubicBezTo>
                    <a:pt x="0" y="655"/>
                    <a:pt x="0" y="774"/>
                    <a:pt x="72" y="834"/>
                  </a:cubicBezTo>
                  <a:cubicBezTo>
                    <a:pt x="113" y="876"/>
                    <a:pt x="164" y="896"/>
                    <a:pt x="212" y="896"/>
                  </a:cubicBezTo>
                  <a:cubicBezTo>
                    <a:pt x="259" y="896"/>
                    <a:pt x="304" y="876"/>
                    <a:pt x="334" y="834"/>
                  </a:cubicBezTo>
                  <a:cubicBezTo>
                    <a:pt x="643" y="524"/>
                    <a:pt x="1072" y="358"/>
                    <a:pt x="1500" y="358"/>
                  </a:cubicBezTo>
                  <a:cubicBezTo>
                    <a:pt x="2441" y="358"/>
                    <a:pt x="3203" y="1120"/>
                    <a:pt x="3203" y="2060"/>
                  </a:cubicBezTo>
                  <a:cubicBezTo>
                    <a:pt x="3203" y="2322"/>
                    <a:pt x="3144" y="2596"/>
                    <a:pt x="3024" y="2834"/>
                  </a:cubicBezTo>
                  <a:cubicBezTo>
                    <a:pt x="2965" y="2941"/>
                    <a:pt x="3013" y="3037"/>
                    <a:pt x="3096" y="3084"/>
                  </a:cubicBezTo>
                  <a:cubicBezTo>
                    <a:pt x="3132" y="3096"/>
                    <a:pt x="3155" y="3096"/>
                    <a:pt x="3191" y="3096"/>
                  </a:cubicBezTo>
                  <a:cubicBezTo>
                    <a:pt x="3251" y="3096"/>
                    <a:pt x="3322" y="3072"/>
                    <a:pt x="3346" y="3001"/>
                  </a:cubicBezTo>
                  <a:cubicBezTo>
                    <a:pt x="3501" y="2715"/>
                    <a:pt x="3572" y="2382"/>
                    <a:pt x="3572" y="2060"/>
                  </a:cubicBezTo>
                  <a:cubicBezTo>
                    <a:pt x="3572" y="929"/>
                    <a:pt x="2655" y="0"/>
                    <a:pt x="152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36"/>
            <p:cNvSpPr/>
            <p:nvPr/>
          </p:nvSpPr>
          <p:spPr>
            <a:xfrm>
              <a:off x="2574408" y="2862129"/>
              <a:ext cx="106665" cy="90756"/>
            </a:xfrm>
            <a:custGeom>
              <a:rect b="b" l="l" r="r" t="t"/>
              <a:pathLst>
                <a:path extrusionOk="0" h="2858" w="3359">
                  <a:moveTo>
                    <a:pt x="294" y="1"/>
                  </a:moveTo>
                  <a:cubicBezTo>
                    <a:pt x="218" y="1"/>
                    <a:pt x="145" y="48"/>
                    <a:pt x="108" y="131"/>
                  </a:cubicBezTo>
                  <a:cubicBezTo>
                    <a:pt x="36" y="334"/>
                    <a:pt x="1" y="572"/>
                    <a:pt x="1" y="798"/>
                  </a:cubicBezTo>
                  <a:cubicBezTo>
                    <a:pt x="1" y="1929"/>
                    <a:pt x="917" y="2858"/>
                    <a:pt x="2049" y="2858"/>
                  </a:cubicBezTo>
                  <a:cubicBezTo>
                    <a:pt x="2477" y="2858"/>
                    <a:pt x="2894" y="2715"/>
                    <a:pt x="3251" y="2465"/>
                  </a:cubicBezTo>
                  <a:cubicBezTo>
                    <a:pt x="3346" y="2405"/>
                    <a:pt x="3358" y="2286"/>
                    <a:pt x="3299" y="2215"/>
                  </a:cubicBezTo>
                  <a:cubicBezTo>
                    <a:pt x="3263" y="2158"/>
                    <a:pt x="3206" y="2131"/>
                    <a:pt x="3151" y="2131"/>
                  </a:cubicBezTo>
                  <a:cubicBezTo>
                    <a:pt x="3114" y="2131"/>
                    <a:pt x="3077" y="2143"/>
                    <a:pt x="3049" y="2167"/>
                  </a:cubicBezTo>
                  <a:cubicBezTo>
                    <a:pt x="2763" y="2382"/>
                    <a:pt x="2406" y="2501"/>
                    <a:pt x="2049" y="2501"/>
                  </a:cubicBezTo>
                  <a:cubicBezTo>
                    <a:pt x="1108" y="2501"/>
                    <a:pt x="346" y="1739"/>
                    <a:pt x="346" y="798"/>
                  </a:cubicBezTo>
                  <a:cubicBezTo>
                    <a:pt x="346" y="608"/>
                    <a:pt x="382" y="429"/>
                    <a:pt x="441" y="250"/>
                  </a:cubicBezTo>
                  <a:cubicBezTo>
                    <a:pt x="501" y="143"/>
                    <a:pt x="441" y="36"/>
                    <a:pt x="358" y="12"/>
                  </a:cubicBezTo>
                  <a:cubicBezTo>
                    <a:pt x="337" y="4"/>
                    <a:pt x="315" y="1"/>
                    <a:pt x="29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36"/>
            <p:cNvSpPr/>
            <p:nvPr/>
          </p:nvSpPr>
          <p:spPr>
            <a:xfrm>
              <a:off x="2676881" y="2923385"/>
              <a:ext cx="191324" cy="191324"/>
            </a:xfrm>
            <a:custGeom>
              <a:rect b="b" l="l" r="r" t="t"/>
              <a:pathLst>
                <a:path extrusionOk="0" h="6025" w="6025">
                  <a:moveTo>
                    <a:pt x="2810" y="0"/>
                  </a:moveTo>
                  <a:cubicBezTo>
                    <a:pt x="2608" y="0"/>
                    <a:pt x="2429" y="155"/>
                    <a:pt x="2382" y="357"/>
                  </a:cubicBezTo>
                  <a:lnTo>
                    <a:pt x="2274" y="893"/>
                  </a:lnTo>
                  <a:cubicBezTo>
                    <a:pt x="2191" y="929"/>
                    <a:pt x="2084" y="965"/>
                    <a:pt x="1989" y="1012"/>
                  </a:cubicBezTo>
                  <a:lnTo>
                    <a:pt x="1548" y="715"/>
                  </a:lnTo>
                  <a:cubicBezTo>
                    <a:pt x="1475" y="666"/>
                    <a:pt x="1393" y="643"/>
                    <a:pt x="1313" y="643"/>
                  </a:cubicBezTo>
                  <a:cubicBezTo>
                    <a:pt x="1198" y="643"/>
                    <a:pt x="1085" y="690"/>
                    <a:pt x="1000" y="774"/>
                  </a:cubicBezTo>
                  <a:lnTo>
                    <a:pt x="738" y="1024"/>
                  </a:lnTo>
                  <a:cubicBezTo>
                    <a:pt x="596" y="1179"/>
                    <a:pt x="572" y="1417"/>
                    <a:pt x="679" y="1584"/>
                  </a:cubicBezTo>
                  <a:lnTo>
                    <a:pt x="977" y="2024"/>
                  </a:lnTo>
                  <a:cubicBezTo>
                    <a:pt x="917" y="2143"/>
                    <a:pt x="858" y="2274"/>
                    <a:pt x="834" y="2417"/>
                  </a:cubicBezTo>
                  <a:cubicBezTo>
                    <a:pt x="798" y="2512"/>
                    <a:pt x="858" y="2608"/>
                    <a:pt x="965" y="2631"/>
                  </a:cubicBezTo>
                  <a:cubicBezTo>
                    <a:pt x="986" y="2639"/>
                    <a:pt x="1006" y="2642"/>
                    <a:pt x="1025" y="2642"/>
                  </a:cubicBezTo>
                  <a:cubicBezTo>
                    <a:pt x="1103" y="2642"/>
                    <a:pt x="1162" y="2587"/>
                    <a:pt x="1191" y="2501"/>
                  </a:cubicBezTo>
                  <a:cubicBezTo>
                    <a:pt x="1227" y="2358"/>
                    <a:pt x="1298" y="2215"/>
                    <a:pt x="1346" y="2096"/>
                  </a:cubicBezTo>
                  <a:cubicBezTo>
                    <a:pt x="1381" y="2036"/>
                    <a:pt x="1381" y="1965"/>
                    <a:pt x="1346" y="1905"/>
                  </a:cubicBezTo>
                  <a:lnTo>
                    <a:pt x="1000" y="1369"/>
                  </a:lnTo>
                  <a:cubicBezTo>
                    <a:pt x="977" y="1346"/>
                    <a:pt x="977" y="1310"/>
                    <a:pt x="1012" y="1286"/>
                  </a:cubicBezTo>
                  <a:lnTo>
                    <a:pt x="1262" y="1024"/>
                  </a:lnTo>
                  <a:cubicBezTo>
                    <a:pt x="1283" y="1010"/>
                    <a:pt x="1300" y="1004"/>
                    <a:pt x="1318" y="1004"/>
                  </a:cubicBezTo>
                  <a:cubicBezTo>
                    <a:pt x="1330" y="1004"/>
                    <a:pt x="1343" y="1007"/>
                    <a:pt x="1358" y="1012"/>
                  </a:cubicBezTo>
                  <a:lnTo>
                    <a:pt x="1893" y="1369"/>
                  </a:lnTo>
                  <a:cubicBezTo>
                    <a:pt x="1923" y="1393"/>
                    <a:pt x="1956" y="1405"/>
                    <a:pt x="1989" y="1405"/>
                  </a:cubicBezTo>
                  <a:cubicBezTo>
                    <a:pt x="2021" y="1405"/>
                    <a:pt x="2054" y="1393"/>
                    <a:pt x="2084" y="1369"/>
                  </a:cubicBezTo>
                  <a:cubicBezTo>
                    <a:pt x="2215" y="1298"/>
                    <a:pt x="2346" y="1238"/>
                    <a:pt x="2489" y="1203"/>
                  </a:cubicBezTo>
                  <a:cubicBezTo>
                    <a:pt x="2548" y="1191"/>
                    <a:pt x="2608" y="1131"/>
                    <a:pt x="2620" y="1072"/>
                  </a:cubicBezTo>
                  <a:lnTo>
                    <a:pt x="2751" y="429"/>
                  </a:lnTo>
                  <a:cubicBezTo>
                    <a:pt x="2751" y="405"/>
                    <a:pt x="2786" y="369"/>
                    <a:pt x="2822" y="369"/>
                  </a:cubicBezTo>
                  <a:lnTo>
                    <a:pt x="3167" y="369"/>
                  </a:lnTo>
                  <a:cubicBezTo>
                    <a:pt x="3203" y="369"/>
                    <a:pt x="3227" y="405"/>
                    <a:pt x="3239" y="429"/>
                  </a:cubicBezTo>
                  <a:lnTo>
                    <a:pt x="3382" y="1072"/>
                  </a:lnTo>
                  <a:cubicBezTo>
                    <a:pt x="3394" y="1143"/>
                    <a:pt x="3429" y="1191"/>
                    <a:pt x="3513" y="1203"/>
                  </a:cubicBezTo>
                  <a:cubicBezTo>
                    <a:pt x="3656" y="1250"/>
                    <a:pt x="3786" y="1310"/>
                    <a:pt x="3917" y="1369"/>
                  </a:cubicBezTo>
                  <a:cubicBezTo>
                    <a:pt x="3947" y="1387"/>
                    <a:pt x="3980" y="1396"/>
                    <a:pt x="4013" y="1396"/>
                  </a:cubicBezTo>
                  <a:cubicBezTo>
                    <a:pt x="4045" y="1396"/>
                    <a:pt x="4078" y="1387"/>
                    <a:pt x="4108" y="1369"/>
                  </a:cubicBezTo>
                  <a:lnTo>
                    <a:pt x="4644" y="1012"/>
                  </a:lnTo>
                  <a:cubicBezTo>
                    <a:pt x="4654" y="1007"/>
                    <a:pt x="4665" y="1004"/>
                    <a:pt x="4678" y="1004"/>
                  </a:cubicBezTo>
                  <a:cubicBezTo>
                    <a:pt x="4695" y="1004"/>
                    <a:pt x="4713" y="1010"/>
                    <a:pt x="4727" y="1024"/>
                  </a:cubicBezTo>
                  <a:lnTo>
                    <a:pt x="4989" y="1286"/>
                  </a:lnTo>
                  <a:cubicBezTo>
                    <a:pt x="5013" y="1310"/>
                    <a:pt x="5013" y="1346"/>
                    <a:pt x="5001" y="1369"/>
                  </a:cubicBezTo>
                  <a:lnTo>
                    <a:pt x="4644" y="1905"/>
                  </a:lnTo>
                  <a:cubicBezTo>
                    <a:pt x="4596" y="1965"/>
                    <a:pt x="4596" y="2036"/>
                    <a:pt x="4644" y="2096"/>
                  </a:cubicBezTo>
                  <a:cubicBezTo>
                    <a:pt x="4715" y="2239"/>
                    <a:pt x="4775" y="2370"/>
                    <a:pt x="4810" y="2501"/>
                  </a:cubicBezTo>
                  <a:cubicBezTo>
                    <a:pt x="4822" y="2560"/>
                    <a:pt x="4882" y="2620"/>
                    <a:pt x="4941" y="2631"/>
                  </a:cubicBezTo>
                  <a:lnTo>
                    <a:pt x="5584" y="2774"/>
                  </a:lnTo>
                  <a:cubicBezTo>
                    <a:pt x="5608" y="2774"/>
                    <a:pt x="5644" y="2798"/>
                    <a:pt x="5644" y="2846"/>
                  </a:cubicBezTo>
                  <a:lnTo>
                    <a:pt x="5644" y="3191"/>
                  </a:lnTo>
                  <a:cubicBezTo>
                    <a:pt x="5644" y="3215"/>
                    <a:pt x="5608" y="3251"/>
                    <a:pt x="5584" y="3263"/>
                  </a:cubicBezTo>
                  <a:lnTo>
                    <a:pt x="4941" y="3393"/>
                  </a:lnTo>
                  <a:cubicBezTo>
                    <a:pt x="4870" y="3405"/>
                    <a:pt x="4822" y="3453"/>
                    <a:pt x="4810" y="3524"/>
                  </a:cubicBezTo>
                  <a:cubicBezTo>
                    <a:pt x="4763" y="3679"/>
                    <a:pt x="4703" y="3810"/>
                    <a:pt x="4644" y="3929"/>
                  </a:cubicBezTo>
                  <a:cubicBezTo>
                    <a:pt x="4608" y="3989"/>
                    <a:pt x="4608" y="4060"/>
                    <a:pt x="4644" y="4120"/>
                  </a:cubicBezTo>
                  <a:lnTo>
                    <a:pt x="5001" y="4656"/>
                  </a:lnTo>
                  <a:cubicBezTo>
                    <a:pt x="5013" y="4691"/>
                    <a:pt x="5013" y="4715"/>
                    <a:pt x="4989" y="4751"/>
                  </a:cubicBezTo>
                  <a:lnTo>
                    <a:pt x="4727" y="5001"/>
                  </a:lnTo>
                  <a:cubicBezTo>
                    <a:pt x="4714" y="5020"/>
                    <a:pt x="4697" y="5029"/>
                    <a:pt x="4681" y="5029"/>
                  </a:cubicBezTo>
                  <a:cubicBezTo>
                    <a:pt x="4668" y="5029"/>
                    <a:pt x="4654" y="5023"/>
                    <a:pt x="4644" y="5013"/>
                  </a:cubicBezTo>
                  <a:lnTo>
                    <a:pt x="4108" y="4656"/>
                  </a:lnTo>
                  <a:cubicBezTo>
                    <a:pt x="4078" y="4638"/>
                    <a:pt x="4045" y="4629"/>
                    <a:pt x="4013" y="4629"/>
                  </a:cubicBezTo>
                  <a:cubicBezTo>
                    <a:pt x="3980" y="4629"/>
                    <a:pt x="3947" y="4638"/>
                    <a:pt x="3917" y="4656"/>
                  </a:cubicBezTo>
                  <a:cubicBezTo>
                    <a:pt x="3775" y="4739"/>
                    <a:pt x="3644" y="4798"/>
                    <a:pt x="3513" y="4822"/>
                  </a:cubicBezTo>
                  <a:cubicBezTo>
                    <a:pt x="3453" y="4834"/>
                    <a:pt x="3394" y="4894"/>
                    <a:pt x="3382" y="4953"/>
                  </a:cubicBezTo>
                  <a:lnTo>
                    <a:pt x="3239" y="5596"/>
                  </a:lnTo>
                  <a:cubicBezTo>
                    <a:pt x="3239" y="5632"/>
                    <a:pt x="3215" y="5656"/>
                    <a:pt x="3167" y="5656"/>
                  </a:cubicBezTo>
                  <a:lnTo>
                    <a:pt x="2822" y="5656"/>
                  </a:lnTo>
                  <a:cubicBezTo>
                    <a:pt x="2798" y="5656"/>
                    <a:pt x="2763" y="5632"/>
                    <a:pt x="2751" y="5596"/>
                  </a:cubicBezTo>
                  <a:lnTo>
                    <a:pt x="2620" y="4953"/>
                  </a:lnTo>
                  <a:cubicBezTo>
                    <a:pt x="2608" y="4882"/>
                    <a:pt x="2560" y="4834"/>
                    <a:pt x="2489" y="4822"/>
                  </a:cubicBezTo>
                  <a:cubicBezTo>
                    <a:pt x="2334" y="4775"/>
                    <a:pt x="2203" y="4715"/>
                    <a:pt x="2084" y="4656"/>
                  </a:cubicBezTo>
                  <a:cubicBezTo>
                    <a:pt x="2054" y="4644"/>
                    <a:pt x="2021" y="4638"/>
                    <a:pt x="1989" y="4638"/>
                  </a:cubicBezTo>
                  <a:cubicBezTo>
                    <a:pt x="1956" y="4638"/>
                    <a:pt x="1923" y="4644"/>
                    <a:pt x="1893" y="4656"/>
                  </a:cubicBezTo>
                  <a:lnTo>
                    <a:pt x="1358" y="5013"/>
                  </a:lnTo>
                  <a:cubicBezTo>
                    <a:pt x="1342" y="5023"/>
                    <a:pt x="1328" y="5029"/>
                    <a:pt x="1314" y="5029"/>
                  </a:cubicBezTo>
                  <a:cubicBezTo>
                    <a:pt x="1298" y="5029"/>
                    <a:pt x="1282" y="5020"/>
                    <a:pt x="1262" y="5001"/>
                  </a:cubicBezTo>
                  <a:lnTo>
                    <a:pt x="1012" y="4751"/>
                  </a:lnTo>
                  <a:cubicBezTo>
                    <a:pt x="977" y="4715"/>
                    <a:pt x="977" y="4691"/>
                    <a:pt x="1000" y="4656"/>
                  </a:cubicBezTo>
                  <a:lnTo>
                    <a:pt x="1346" y="4120"/>
                  </a:lnTo>
                  <a:cubicBezTo>
                    <a:pt x="1393" y="4060"/>
                    <a:pt x="1393" y="3989"/>
                    <a:pt x="1346" y="3929"/>
                  </a:cubicBezTo>
                  <a:cubicBezTo>
                    <a:pt x="1274" y="3798"/>
                    <a:pt x="1215" y="3667"/>
                    <a:pt x="1191" y="3524"/>
                  </a:cubicBezTo>
                  <a:cubicBezTo>
                    <a:pt x="1167" y="3465"/>
                    <a:pt x="1108" y="3405"/>
                    <a:pt x="1048" y="3393"/>
                  </a:cubicBezTo>
                  <a:lnTo>
                    <a:pt x="417" y="3263"/>
                  </a:lnTo>
                  <a:cubicBezTo>
                    <a:pt x="381" y="3263"/>
                    <a:pt x="357" y="3227"/>
                    <a:pt x="357" y="3191"/>
                  </a:cubicBezTo>
                  <a:lnTo>
                    <a:pt x="357" y="2846"/>
                  </a:lnTo>
                  <a:cubicBezTo>
                    <a:pt x="357" y="2810"/>
                    <a:pt x="381" y="2786"/>
                    <a:pt x="417" y="2774"/>
                  </a:cubicBezTo>
                  <a:lnTo>
                    <a:pt x="453" y="2751"/>
                  </a:lnTo>
                  <a:cubicBezTo>
                    <a:pt x="560" y="2739"/>
                    <a:pt x="619" y="2631"/>
                    <a:pt x="608" y="2548"/>
                  </a:cubicBezTo>
                  <a:cubicBezTo>
                    <a:pt x="597" y="2450"/>
                    <a:pt x="506" y="2392"/>
                    <a:pt x="427" y="2392"/>
                  </a:cubicBezTo>
                  <a:cubicBezTo>
                    <a:pt x="419" y="2392"/>
                    <a:pt x="412" y="2392"/>
                    <a:pt x="405" y="2393"/>
                  </a:cubicBezTo>
                  <a:lnTo>
                    <a:pt x="357" y="2417"/>
                  </a:lnTo>
                  <a:cubicBezTo>
                    <a:pt x="143" y="2453"/>
                    <a:pt x="0" y="2631"/>
                    <a:pt x="0" y="2846"/>
                  </a:cubicBezTo>
                  <a:lnTo>
                    <a:pt x="0" y="3191"/>
                  </a:lnTo>
                  <a:cubicBezTo>
                    <a:pt x="0" y="3393"/>
                    <a:pt x="143" y="3572"/>
                    <a:pt x="357" y="3620"/>
                  </a:cubicBezTo>
                  <a:lnTo>
                    <a:pt x="893" y="3727"/>
                  </a:lnTo>
                  <a:cubicBezTo>
                    <a:pt x="917" y="3810"/>
                    <a:pt x="965" y="3917"/>
                    <a:pt x="1012" y="4001"/>
                  </a:cubicBezTo>
                  <a:lnTo>
                    <a:pt x="715" y="4453"/>
                  </a:lnTo>
                  <a:cubicBezTo>
                    <a:pt x="596" y="4632"/>
                    <a:pt x="619" y="4858"/>
                    <a:pt x="774" y="5001"/>
                  </a:cubicBezTo>
                  <a:lnTo>
                    <a:pt x="1024" y="5251"/>
                  </a:lnTo>
                  <a:cubicBezTo>
                    <a:pt x="1112" y="5339"/>
                    <a:pt x="1227" y="5381"/>
                    <a:pt x="1338" y="5381"/>
                  </a:cubicBezTo>
                  <a:cubicBezTo>
                    <a:pt x="1423" y="5381"/>
                    <a:pt x="1505" y="5357"/>
                    <a:pt x="1572" y="5310"/>
                  </a:cubicBezTo>
                  <a:lnTo>
                    <a:pt x="2024" y="5013"/>
                  </a:lnTo>
                  <a:cubicBezTo>
                    <a:pt x="2108" y="5060"/>
                    <a:pt x="2203" y="5108"/>
                    <a:pt x="2310" y="5132"/>
                  </a:cubicBezTo>
                  <a:lnTo>
                    <a:pt x="2405" y="5668"/>
                  </a:lnTo>
                  <a:cubicBezTo>
                    <a:pt x="2453" y="5882"/>
                    <a:pt x="2632" y="6025"/>
                    <a:pt x="2846" y="6025"/>
                  </a:cubicBezTo>
                  <a:lnTo>
                    <a:pt x="3179" y="6025"/>
                  </a:lnTo>
                  <a:cubicBezTo>
                    <a:pt x="3394" y="6025"/>
                    <a:pt x="3572" y="5882"/>
                    <a:pt x="3620" y="5668"/>
                  </a:cubicBezTo>
                  <a:lnTo>
                    <a:pt x="3715" y="5132"/>
                  </a:lnTo>
                  <a:cubicBezTo>
                    <a:pt x="3810" y="5108"/>
                    <a:pt x="3917" y="5060"/>
                    <a:pt x="4001" y="5013"/>
                  </a:cubicBezTo>
                  <a:lnTo>
                    <a:pt x="4453" y="5310"/>
                  </a:lnTo>
                  <a:cubicBezTo>
                    <a:pt x="4529" y="5361"/>
                    <a:pt x="4611" y="5386"/>
                    <a:pt x="4692" y="5386"/>
                  </a:cubicBezTo>
                  <a:cubicBezTo>
                    <a:pt x="4803" y="5386"/>
                    <a:pt x="4912" y="5340"/>
                    <a:pt x="5001" y="5251"/>
                  </a:cubicBezTo>
                  <a:lnTo>
                    <a:pt x="5251" y="5001"/>
                  </a:lnTo>
                  <a:cubicBezTo>
                    <a:pt x="5406" y="4858"/>
                    <a:pt x="5418" y="4620"/>
                    <a:pt x="5310" y="4453"/>
                  </a:cubicBezTo>
                  <a:lnTo>
                    <a:pt x="5013" y="4001"/>
                  </a:lnTo>
                  <a:cubicBezTo>
                    <a:pt x="5060" y="3917"/>
                    <a:pt x="5108" y="3822"/>
                    <a:pt x="5132" y="3727"/>
                  </a:cubicBezTo>
                  <a:lnTo>
                    <a:pt x="5668" y="3620"/>
                  </a:lnTo>
                  <a:cubicBezTo>
                    <a:pt x="5882" y="3572"/>
                    <a:pt x="6025" y="3393"/>
                    <a:pt x="6025" y="3191"/>
                  </a:cubicBezTo>
                  <a:lnTo>
                    <a:pt x="6025" y="2846"/>
                  </a:lnTo>
                  <a:cubicBezTo>
                    <a:pt x="6001" y="2631"/>
                    <a:pt x="5846" y="2453"/>
                    <a:pt x="5644" y="2417"/>
                  </a:cubicBezTo>
                  <a:lnTo>
                    <a:pt x="5108" y="2310"/>
                  </a:lnTo>
                  <a:cubicBezTo>
                    <a:pt x="5072" y="2215"/>
                    <a:pt x="5025" y="2120"/>
                    <a:pt x="4989" y="2024"/>
                  </a:cubicBezTo>
                  <a:lnTo>
                    <a:pt x="5287" y="1584"/>
                  </a:lnTo>
                  <a:cubicBezTo>
                    <a:pt x="5406" y="1405"/>
                    <a:pt x="5370" y="1179"/>
                    <a:pt x="5227" y="1024"/>
                  </a:cubicBezTo>
                  <a:lnTo>
                    <a:pt x="4965" y="774"/>
                  </a:lnTo>
                  <a:cubicBezTo>
                    <a:pt x="4882" y="691"/>
                    <a:pt x="4766" y="648"/>
                    <a:pt x="4651" y="648"/>
                  </a:cubicBezTo>
                  <a:cubicBezTo>
                    <a:pt x="4569" y="648"/>
                    <a:pt x="4487" y="670"/>
                    <a:pt x="4418" y="715"/>
                  </a:cubicBezTo>
                  <a:lnTo>
                    <a:pt x="3977" y="1012"/>
                  </a:lnTo>
                  <a:cubicBezTo>
                    <a:pt x="3882" y="965"/>
                    <a:pt x="3786" y="929"/>
                    <a:pt x="3691" y="893"/>
                  </a:cubicBezTo>
                  <a:lnTo>
                    <a:pt x="3584" y="357"/>
                  </a:lnTo>
                  <a:cubicBezTo>
                    <a:pt x="3536" y="155"/>
                    <a:pt x="3358" y="0"/>
                    <a:pt x="3155"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36"/>
            <p:cNvSpPr/>
            <p:nvPr/>
          </p:nvSpPr>
          <p:spPr>
            <a:xfrm>
              <a:off x="2738867" y="2986895"/>
              <a:ext cx="65066" cy="65066"/>
            </a:xfrm>
            <a:custGeom>
              <a:rect b="b" l="l" r="r" t="t"/>
              <a:pathLst>
                <a:path extrusionOk="0" h="2049" w="2049">
                  <a:moveTo>
                    <a:pt x="1025" y="0"/>
                  </a:moveTo>
                  <a:cubicBezTo>
                    <a:pt x="453" y="0"/>
                    <a:pt x="1" y="453"/>
                    <a:pt x="1" y="1024"/>
                  </a:cubicBezTo>
                  <a:cubicBezTo>
                    <a:pt x="1" y="1584"/>
                    <a:pt x="453" y="2048"/>
                    <a:pt x="1025" y="2048"/>
                  </a:cubicBezTo>
                  <a:cubicBezTo>
                    <a:pt x="1251" y="2048"/>
                    <a:pt x="1465" y="1977"/>
                    <a:pt x="1644" y="1846"/>
                  </a:cubicBezTo>
                  <a:cubicBezTo>
                    <a:pt x="1727" y="1786"/>
                    <a:pt x="1739" y="1667"/>
                    <a:pt x="1680" y="1584"/>
                  </a:cubicBezTo>
                  <a:cubicBezTo>
                    <a:pt x="1646" y="1543"/>
                    <a:pt x="1593" y="1522"/>
                    <a:pt x="1540" y="1522"/>
                  </a:cubicBezTo>
                  <a:cubicBezTo>
                    <a:pt x="1500" y="1522"/>
                    <a:pt x="1461" y="1534"/>
                    <a:pt x="1430" y="1560"/>
                  </a:cubicBezTo>
                  <a:cubicBezTo>
                    <a:pt x="1311" y="1644"/>
                    <a:pt x="1168" y="1691"/>
                    <a:pt x="1025" y="1691"/>
                  </a:cubicBezTo>
                  <a:cubicBezTo>
                    <a:pt x="668" y="1691"/>
                    <a:pt x="370" y="1393"/>
                    <a:pt x="370" y="1036"/>
                  </a:cubicBezTo>
                  <a:cubicBezTo>
                    <a:pt x="382" y="655"/>
                    <a:pt x="680" y="370"/>
                    <a:pt x="1037" y="370"/>
                  </a:cubicBezTo>
                  <a:cubicBezTo>
                    <a:pt x="1394" y="370"/>
                    <a:pt x="1692" y="667"/>
                    <a:pt x="1692" y="1024"/>
                  </a:cubicBezTo>
                  <a:cubicBezTo>
                    <a:pt x="1692" y="1132"/>
                    <a:pt x="1775" y="1203"/>
                    <a:pt x="1870" y="1203"/>
                  </a:cubicBezTo>
                  <a:cubicBezTo>
                    <a:pt x="1965" y="1203"/>
                    <a:pt x="2049" y="1108"/>
                    <a:pt x="2049" y="1024"/>
                  </a:cubicBezTo>
                  <a:cubicBezTo>
                    <a:pt x="2049" y="453"/>
                    <a:pt x="1584" y="0"/>
                    <a:pt x="1025"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36"/>
            <p:cNvSpPr/>
            <p:nvPr/>
          </p:nvSpPr>
          <p:spPr>
            <a:xfrm>
              <a:off x="2604670" y="2851904"/>
              <a:ext cx="70718" cy="71131"/>
            </a:xfrm>
            <a:custGeom>
              <a:rect b="b" l="l" r="r" t="t"/>
              <a:pathLst>
                <a:path extrusionOk="0" h="2240" w="2227">
                  <a:moveTo>
                    <a:pt x="1107" y="382"/>
                  </a:moveTo>
                  <a:cubicBezTo>
                    <a:pt x="1512" y="382"/>
                    <a:pt x="1858" y="715"/>
                    <a:pt x="1858" y="1120"/>
                  </a:cubicBezTo>
                  <a:cubicBezTo>
                    <a:pt x="1858" y="1525"/>
                    <a:pt x="1512" y="1870"/>
                    <a:pt x="1107" y="1870"/>
                  </a:cubicBezTo>
                  <a:cubicBezTo>
                    <a:pt x="691" y="1870"/>
                    <a:pt x="369" y="1525"/>
                    <a:pt x="369" y="1120"/>
                  </a:cubicBezTo>
                  <a:cubicBezTo>
                    <a:pt x="369" y="703"/>
                    <a:pt x="703" y="382"/>
                    <a:pt x="1107" y="382"/>
                  </a:cubicBezTo>
                  <a:close/>
                  <a:moveTo>
                    <a:pt x="1107" y="1"/>
                  </a:moveTo>
                  <a:cubicBezTo>
                    <a:pt x="500" y="1"/>
                    <a:pt x="0" y="513"/>
                    <a:pt x="0" y="1120"/>
                  </a:cubicBezTo>
                  <a:cubicBezTo>
                    <a:pt x="0" y="1727"/>
                    <a:pt x="500" y="2239"/>
                    <a:pt x="1107" y="2239"/>
                  </a:cubicBezTo>
                  <a:cubicBezTo>
                    <a:pt x="1727" y="2239"/>
                    <a:pt x="2227" y="1727"/>
                    <a:pt x="2227" y="1120"/>
                  </a:cubicBezTo>
                  <a:cubicBezTo>
                    <a:pt x="2227" y="513"/>
                    <a:pt x="1727" y="1"/>
                    <a:pt x="1107"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5" name="Google Shape;275;p36"/>
          <p:cNvGrpSpPr/>
          <p:nvPr/>
        </p:nvGrpSpPr>
        <p:grpSpPr>
          <a:xfrm>
            <a:off x="3725015" y="2504317"/>
            <a:ext cx="758743" cy="754181"/>
            <a:chOff x="4687894" y="2289713"/>
            <a:chExt cx="359594" cy="353909"/>
          </a:xfrm>
        </p:grpSpPr>
        <p:sp>
          <p:nvSpPr>
            <p:cNvPr id="276" name="Google Shape;276;p36"/>
            <p:cNvSpPr/>
            <p:nvPr/>
          </p:nvSpPr>
          <p:spPr>
            <a:xfrm>
              <a:off x="4955207" y="2477227"/>
              <a:ext cx="34041" cy="22356"/>
            </a:xfrm>
            <a:custGeom>
              <a:rect b="b" l="l" r="r" t="t"/>
              <a:pathLst>
                <a:path extrusionOk="0" h="704" w="1072">
                  <a:moveTo>
                    <a:pt x="167" y="1"/>
                  </a:moveTo>
                  <a:cubicBezTo>
                    <a:pt x="72" y="1"/>
                    <a:pt x="0" y="72"/>
                    <a:pt x="0" y="168"/>
                  </a:cubicBezTo>
                  <a:cubicBezTo>
                    <a:pt x="0" y="465"/>
                    <a:pt x="238" y="703"/>
                    <a:pt x="536" y="703"/>
                  </a:cubicBezTo>
                  <a:cubicBezTo>
                    <a:pt x="834" y="703"/>
                    <a:pt x="1072" y="465"/>
                    <a:pt x="1072" y="168"/>
                  </a:cubicBezTo>
                  <a:cubicBezTo>
                    <a:pt x="1072" y="72"/>
                    <a:pt x="1000" y="1"/>
                    <a:pt x="905" y="1"/>
                  </a:cubicBezTo>
                  <a:cubicBezTo>
                    <a:pt x="822" y="1"/>
                    <a:pt x="750" y="72"/>
                    <a:pt x="750" y="168"/>
                  </a:cubicBezTo>
                  <a:cubicBezTo>
                    <a:pt x="750" y="287"/>
                    <a:pt x="655" y="370"/>
                    <a:pt x="536" y="370"/>
                  </a:cubicBezTo>
                  <a:cubicBezTo>
                    <a:pt x="417" y="370"/>
                    <a:pt x="334" y="287"/>
                    <a:pt x="334" y="168"/>
                  </a:cubicBezTo>
                  <a:cubicBezTo>
                    <a:pt x="334" y="72"/>
                    <a:pt x="250" y="1"/>
                    <a:pt x="167"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36"/>
            <p:cNvSpPr/>
            <p:nvPr/>
          </p:nvSpPr>
          <p:spPr>
            <a:xfrm>
              <a:off x="4687894" y="2289713"/>
              <a:ext cx="359594" cy="353909"/>
            </a:xfrm>
            <a:custGeom>
              <a:rect b="b" l="l" r="r" t="t"/>
              <a:pathLst>
                <a:path extrusionOk="0" h="11145" w="11324">
                  <a:moveTo>
                    <a:pt x="9180" y="3036"/>
                  </a:moveTo>
                  <a:cubicBezTo>
                    <a:pt x="9204" y="3036"/>
                    <a:pt x="9228" y="3036"/>
                    <a:pt x="9240" y="3048"/>
                  </a:cubicBezTo>
                  <a:cubicBezTo>
                    <a:pt x="9299" y="3108"/>
                    <a:pt x="9371" y="3417"/>
                    <a:pt x="9299" y="3977"/>
                  </a:cubicBezTo>
                  <a:cubicBezTo>
                    <a:pt x="9240" y="4513"/>
                    <a:pt x="9061" y="4989"/>
                    <a:pt x="8895" y="5072"/>
                  </a:cubicBezTo>
                  <a:cubicBezTo>
                    <a:pt x="8813" y="5119"/>
                    <a:pt x="8682" y="5149"/>
                    <a:pt x="8533" y="5149"/>
                  </a:cubicBezTo>
                  <a:cubicBezTo>
                    <a:pt x="8336" y="5149"/>
                    <a:pt x="8108" y="5096"/>
                    <a:pt x="7918" y="4953"/>
                  </a:cubicBezTo>
                  <a:cubicBezTo>
                    <a:pt x="7573" y="4703"/>
                    <a:pt x="7466" y="4263"/>
                    <a:pt x="7585" y="3667"/>
                  </a:cubicBezTo>
                  <a:cubicBezTo>
                    <a:pt x="7597" y="3608"/>
                    <a:pt x="7644" y="3572"/>
                    <a:pt x="7704" y="3537"/>
                  </a:cubicBezTo>
                  <a:cubicBezTo>
                    <a:pt x="8526" y="3167"/>
                    <a:pt x="9002" y="3036"/>
                    <a:pt x="9180" y="3036"/>
                  </a:cubicBezTo>
                  <a:close/>
                  <a:moveTo>
                    <a:pt x="620" y="5608"/>
                  </a:moveTo>
                  <a:cubicBezTo>
                    <a:pt x="691" y="5620"/>
                    <a:pt x="798" y="5703"/>
                    <a:pt x="858" y="5846"/>
                  </a:cubicBezTo>
                  <a:cubicBezTo>
                    <a:pt x="870" y="5882"/>
                    <a:pt x="894" y="5942"/>
                    <a:pt x="894" y="6001"/>
                  </a:cubicBezTo>
                  <a:cubicBezTo>
                    <a:pt x="667" y="5953"/>
                    <a:pt x="501" y="5882"/>
                    <a:pt x="453" y="5799"/>
                  </a:cubicBezTo>
                  <a:cubicBezTo>
                    <a:pt x="441" y="5775"/>
                    <a:pt x="489" y="5703"/>
                    <a:pt x="501" y="5668"/>
                  </a:cubicBezTo>
                  <a:cubicBezTo>
                    <a:pt x="548" y="5608"/>
                    <a:pt x="572" y="5608"/>
                    <a:pt x="608" y="5608"/>
                  </a:cubicBezTo>
                  <a:close/>
                  <a:moveTo>
                    <a:pt x="5073" y="0"/>
                  </a:moveTo>
                  <a:cubicBezTo>
                    <a:pt x="4477" y="0"/>
                    <a:pt x="3906" y="238"/>
                    <a:pt x="3477" y="655"/>
                  </a:cubicBezTo>
                  <a:cubicBezTo>
                    <a:pt x="3049" y="1084"/>
                    <a:pt x="2822" y="1632"/>
                    <a:pt x="2822" y="2239"/>
                  </a:cubicBezTo>
                  <a:cubicBezTo>
                    <a:pt x="2822" y="2834"/>
                    <a:pt x="3061" y="3406"/>
                    <a:pt x="3477" y="3834"/>
                  </a:cubicBezTo>
                  <a:cubicBezTo>
                    <a:pt x="3596" y="3953"/>
                    <a:pt x="3727" y="4060"/>
                    <a:pt x="3882" y="4144"/>
                  </a:cubicBezTo>
                  <a:cubicBezTo>
                    <a:pt x="3775" y="4179"/>
                    <a:pt x="3668" y="4203"/>
                    <a:pt x="3584" y="4239"/>
                  </a:cubicBezTo>
                  <a:cubicBezTo>
                    <a:pt x="3489" y="4263"/>
                    <a:pt x="3453" y="4358"/>
                    <a:pt x="3477" y="4441"/>
                  </a:cubicBezTo>
                  <a:cubicBezTo>
                    <a:pt x="3505" y="4515"/>
                    <a:pt x="3561" y="4560"/>
                    <a:pt x="3629" y="4560"/>
                  </a:cubicBezTo>
                  <a:cubicBezTo>
                    <a:pt x="3649" y="4560"/>
                    <a:pt x="3670" y="4557"/>
                    <a:pt x="3692" y="4549"/>
                  </a:cubicBezTo>
                  <a:cubicBezTo>
                    <a:pt x="4138" y="4400"/>
                    <a:pt x="4608" y="4325"/>
                    <a:pt x="5079" y="4325"/>
                  </a:cubicBezTo>
                  <a:cubicBezTo>
                    <a:pt x="5549" y="4325"/>
                    <a:pt x="6019" y="4400"/>
                    <a:pt x="6466" y="4549"/>
                  </a:cubicBezTo>
                  <a:cubicBezTo>
                    <a:pt x="6490" y="4549"/>
                    <a:pt x="6501" y="4560"/>
                    <a:pt x="6525" y="4560"/>
                  </a:cubicBezTo>
                  <a:cubicBezTo>
                    <a:pt x="6609" y="4560"/>
                    <a:pt x="6668" y="4525"/>
                    <a:pt x="6680" y="4441"/>
                  </a:cubicBezTo>
                  <a:cubicBezTo>
                    <a:pt x="6704" y="4358"/>
                    <a:pt x="6668" y="4263"/>
                    <a:pt x="6573" y="4239"/>
                  </a:cubicBezTo>
                  <a:cubicBezTo>
                    <a:pt x="6466" y="4203"/>
                    <a:pt x="6370" y="4179"/>
                    <a:pt x="6275" y="4144"/>
                  </a:cubicBezTo>
                  <a:cubicBezTo>
                    <a:pt x="6406" y="4060"/>
                    <a:pt x="6549" y="3953"/>
                    <a:pt x="6680" y="3834"/>
                  </a:cubicBezTo>
                  <a:cubicBezTo>
                    <a:pt x="6787" y="3727"/>
                    <a:pt x="6882" y="3608"/>
                    <a:pt x="6966" y="3477"/>
                  </a:cubicBezTo>
                  <a:cubicBezTo>
                    <a:pt x="7002" y="3489"/>
                    <a:pt x="7049" y="3489"/>
                    <a:pt x="7097" y="3513"/>
                  </a:cubicBezTo>
                  <a:lnTo>
                    <a:pt x="7275" y="3548"/>
                  </a:lnTo>
                  <a:lnTo>
                    <a:pt x="7275" y="3572"/>
                  </a:lnTo>
                  <a:cubicBezTo>
                    <a:pt x="7204" y="3953"/>
                    <a:pt x="7204" y="4287"/>
                    <a:pt x="7287" y="4560"/>
                  </a:cubicBezTo>
                  <a:cubicBezTo>
                    <a:pt x="7359" y="4822"/>
                    <a:pt x="7513" y="5025"/>
                    <a:pt x="7716" y="5180"/>
                  </a:cubicBezTo>
                  <a:cubicBezTo>
                    <a:pt x="7954" y="5358"/>
                    <a:pt x="8252" y="5430"/>
                    <a:pt x="8526" y="5430"/>
                  </a:cubicBezTo>
                  <a:cubicBezTo>
                    <a:pt x="8728" y="5430"/>
                    <a:pt x="8907" y="5382"/>
                    <a:pt x="9049" y="5311"/>
                  </a:cubicBezTo>
                  <a:cubicBezTo>
                    <a:pt x="9192" y="5215"/>
                    <a:pt x="9323" y="5037"/>
                    <a:pt x="9430" y="4763"/>
                  </a:cubicBezTo>
                  <a:cubicBezTo>
                    <a:pt x="9478" y="4822"/>
                    <a:pt x="9526" y="4882"/>
                    <a:pt x="9561" y="4930"/>
                  </a:cubicBezTo>
                  <a:cubicBezTo>
                    <a:pt x="9740" y="5168"/>
                    <a:pt x="9859" y="5418"/>
                    <a:pt x="9954" y="5692"/>
                  </a:cubicBezTo>
                  <a:cubicBezTo>
                    <a:pt x="10002" y="5858"/>
                    <a:pt x="10133" y="5977"/>
                    <a:pt x="10300" y="6037"/>
                  </a:cubicBezTo>
                  <a:lnTo>
                    <a:pt x="10752" y="6192"/>
                  </a:lnTo>
                  <a:cubicBezTo>
                    <a:pt x="10871" y="6239"/>
                    <a:pt x="10966" y="6334"/>
                    <a:pt x="10966" y="6465"/>
                  </a:cubicBezTo>
                  <a:lnTo>
                    <a:pt x="10966" y="7239"/>
                  </a:lnTo>
                  <a:cubicBezTo>
                    <a:pt x="10966" y="7382"/>
                    <a:pt x="10895" y="7477"/>
                    <a:pt x="10752" y="7525"/>
                  </a:cubicBezTo>
                  <a:lnTo>
                    <a:pt x="10014" y="7763"/>
                  </a:lnTo>
                  <a:cubicBezTo>
                    <a:pt x="9895" y="7811"/>
                    <a:pt x="9788" y="7882"/>
                    <a:pt x="9728" y="8001"/>
                  </a:cubicBezTo>
                  <a:cubicBezTo>
                    <a:pt x="9430" y="8513"/>
                    <a:pt x="8966" y="8930"/>
                    <a:pt x="8359" y="9252"/>
                  </a:cubicBezTo>
                  <a:cubicBezTo>
                    <a:pt x="8287" y="9287"/>
                    <a:pt x="8240" y="9359"/>
                    <a:pt x="8228" y="9430"/>
                  </a:cubicBezTo>
                  <a:lnTo>
                    <a:pt x="7990" y="10692"/>
                  </a:lnTo>
                  <a:cubicBezTo>
                    <a:pt x="7990" y="10728"/>
                    <a:pt x="7954" y="10752"/>
                    <a:pt x="7918" y="10752"/>
                  </a:cubicBezTo>
                  <a:lnTo>
                    <a:pt x="7144" y="10752"/>
                  </a:lnTo>
                  <a:cubicBezTo>
                    <a:pt x="7109" y="10752"/>
                    <a:pt x="7085" y="10728"/>
                    <a:pt x="7061" y="10692"/>
                  </a:cubicBezTo>
                  <a:lnTo>
                    <a:pt x="6930" y="10002"/>
                  </a:lnTo>
                  <a:cubicBezTo>
                    <a:pt x="6897" y="9868"/>
                    <a:pt x="6800" y="9786"/>
                    <a:pt x="6661" y="9786"/>
                  </a:cubicBezTo>
                  <a:cubicBezTo>
                    <a:pt x="6652" y="9786"/>
                    <a:pt x="6642" y="9787"/>
                    <a:pt x="6632" y="9787"/>
                  </a:cubicBezTo>
                  <a:cubicBezTo>
                    <a:pt x="6299" y="9835"/>
                    <a:pt x="5954" y="9859"/>
                    <a:pt x="5608" y="9859"/>
                  </a:cubicBezTo>
                  <a:cubicBezTo>
                    <a:pt x="5358" y="9859"/>
                    <a:pt x="5097" y="9847"/>
                    <a:pt x="4846" y="9823"/>
                  </a:cubicBezTo>
                  <a:cubicBezTo>
                    <a:pt x="4833" y="9821"/>
                    <a:pt x="4819" y="9819"/>
                    <a:pt x="4806" y="9819"/>
                  </a:cubicBezTo>
                  <a:cubicBezTo>
                    <a:pt x="4692" y="9819"/>
                    <a:pt x="4593" y="9908"/>
                    <a:pt x="4561" y="10025"/>
                  </a:cubicBezTo>
                  <a:lnTo>
                    <a:pt x="4442" y="10692"/>
                  </a:lnTo>
                  <a:cubicBezTo>
                    <a:pt x="4442" y="10728"/>
                    <a:pt x="4418" y="10752"/>
                    <a:pt x="4370" y="10752"/>
                  </a:cubicBezTo>
                  <a:lnTo>
                    <a:pt x="3596" y="10752"/>
                  </a:lnTo>
                  <a:cubicBezTo>
                    <a:pt x="3573" y="10752"/>
                    <a:pt x="3537" y="10728"/>
                    <a:pt x="3525" y="10692"/>
                  </a:cubicBezTo>
                  <a:lnTo>
                    <a:pt x="3299" y="9502"/>
                  </a:lnTo>
                  <a:cubicBezTo>
                    <a:pt x="3287" y="9430"/>
                    <a:pt x="3239" y="9359"/>
                    <a:pt x="3168" y="9323"/>
                  </a:cubicBezTo>
                  <a:cubicBezTo>
                    <a:pt x="2108" y="8763"/>
                    <a:pt x="1560" y="7823"/>
                    <a:pt x="1560" y="6620"/>
                  </a:cubicBezTo>
                  <a:cubicBezTo>
                    <a:pt x="1560" y="6013"/>
                    <a:pt x="1691" y="5477"/>
                    <a:pt x="1965" y="5013"/>
                  </a:cubicBezTo>
                  <a:cubicBezTo>
                    <a:pt x="2215" y="4584"/>
                    <a:pt x="2572" y="4239"/>
                    <a:pt x="3037" y="3965"/>
                  </a:cubicBezTo>
                  <a:cubicBezTo>
                    <a:pt x="3108" y="3929"/>
                    <a:pt x="3132" y="3822"/>
                    <a:pt x="3096" y="3751"/>
                  </a:cubicBezTo>
                  <a:cubicBezTo>
                    <a:pt x="3065" y="3696"/>
                    <a:pt x="3008" y="3667"/>
                    <a:pt x="2952" y="3667"/>
                  </a:cubicBezTo>
                  <a:cubicBezTo>
                    <a:pt x="2923" y="3667"/>
                    <a:pt x="2895" y="3675"/>
                    <a:pt x="2870" y="3691"/>
                  </a:cubicBezTo>
                  <a:cubicBezTo>
                    <a:pt x="1977" y="4203"/>
                    <a:pt x="1429" y="5013"/>
                    <a:pt x="1275" y="6025"/>
                  </a:cubicBezTo>
                  <a:lnTo>
                    <a:pt x="1227" y="6025"/>
                  </a:lnTo>
                  <a:cubicBezTo>
                    <a:pt x="1227" y="5918"/>
                    <a:pt x="1215" y="5799"/>
                    <a:pt x="1167" y="5692"/>
                  </a:cubicBezTo>
                  <a:cubicBezTo>
                    <a:pt x="1084" y="5453"/>
                    <a:pt x="870" y="5299"/>
                    <a:pt x="667" y="5263"/>
                  </a:cubicBezTo>
                  <a:cubicBezTo>
                    <a:pt x="654" y="5262"/>
                    <a:pt x="640" y="5261"/>
                    <a:pt x="626" y="5261"/>
                  </a:cubicBezTo>
                  <a:cubicBezTo>
                    <a:pt x="474" y="5261"/>
                    <a:pt x="326" y="5323"/>
                    <a:pt x="239" y="5465"/>
                  </a:cubicBezTo>
                  <a:cubicBezTo>
                    <a:pt x="72" y="5668"/>
                    <a:pt x="96" y="5834"/>
                    <a:pt x="144" y="5942"/>
                  </a:cubicBezTo>
                  <a:cubicBezTo>
                    <a:pt x="239" y="6096"/>
                    <a:pt x="441" y="6239"/>
                    <a:pt x="798" y="6311"/>
                  </a:cubicBezTo>
                  <a:cubicBezTo>
                    <a:pt x="786" y="6323"/>
                    <a:pt x="786" y="6334"/>
                    <a:pt x="775" y="6358"/>
                  </a:cubicBezTo>
                  <a:cubicBezTo>
                    <a:pt x="560" y="6620"/>
                    <a:pt x="310" y="6680"/>
                    <a:pt x="155" y="6680"/>
                  </a:cubicBezTo>
                  <a:cubicBezTo>
                    <a:pt x="72" y="6680"/>
                    <a:pt x="1" y="6751"/>
                    <a:pt x="1" y="6858"/>
                  </a:cubicBezTo>
                  <a:cubicBezTo>
                    <a:pt x="1" y="6954"/>
                    <a:pt x="72" y="7025"/>
                    <a:pt x="155" y="7037"/>
                  </a:cubicBezTo>
                  <a:lnTo>
                    <a:pt x="191" y="7037"/>
                  </a:lnTo>
                  <a:cubicBezTo>
                    <a:pt x="394" y="7037"/>
                    <a:pt x="715" y="6966"/>
                    <a:pt x="1025" y="6573"/>
                  </a:cubicBezTo>
                  <a:cubicBezTo>
                    <a:pt x="1072" y="6513"/>
                    <a:pt x="1108" y="6442"/>
                    <a:pt x="1144" y="6382"/>
                  </a:cubicBezTo>
                  <a:cubicBezTo>
                    <a:pt x="1167" y="6382"/>
                    <a:pt x="1203" y="6382"/>
                    <a:pt x="1227" y="6394"/>
                  </a:cubicBezTo>
                  <a:cubicBezTo>
                    <a:pt x="1227" y="6489"/>
                    <a:pt x="1215" y="6573"/>
                    <a:pt x="1215" y="6668"/>
                  </a:cubicBezTo>
                  <a:cubicBezTo>
                    <a:pt x="1215" y="7347"/>
                    <a:pt x="1382" y="7954"/>
                    <a:pt x="1703" y="8478"/>
                  </a:cubicBezTo>
                  <a:cubicBezTo>
                    <a:pt x="2001" y="8954"/>
                    <a:pt x="2441" y="9359"/>
                    <a:pt x="2977" y="9644"/>
                  </a:cubicBezTo>
                  <a:lnTo>
                    <a:pt x="3192" y="10799"/>
                  </a:lnTo>
                  <a:cubicBezTo>
                    <a:pt x="3227" y="11002"/>
                    <a:pt x="3406" y="11133"/>
                    <a:pt x="3596" y="11133"/>
                  </a:cubicBezTo>
                  <a:lnTo>
                    <a:pt x="4370" y="11133"/>
                  </a:lnTo>
                  <a:cubicBezTo>
                    <a:pt x="4561" y="11133"/>
                    <a:pt x="4727" y="11002"/>
                    <a:pt x="4775" y="10799"/>
                  </a:cubicBezTo>
                  <a:lnTo>
                    <a:pt x="4894" y="10204"/>
                  </a:lnTo>
                  <a:cubicBezTo>
                    <a:pt x="5132" y="10240"/>
                    <a:pt x="5370" y="10252"/>
                    <a:pt x="5620" y="10252"/>
                  </a:cubicBezTo>
                  <a:cubicBezTo>
                    <a:pt x="5966" y="10252"/>
                    <a:pt x="6311" y="10228"/>
                    <a:pt x="6632" y="10180"/>
                  </a:cubicBezTo>
                  <a:lnTo>
                    <a:pt x="6751" y="10823"/>
                  </a:lnTo>
                  <a:cubicBezTo>
                    <a:pt x="6787" y="11014"/>
                    <a:pt x="6966" y="11145"/>
                    <a:pt x="7156" y="11145"/>
                  </a:cubicBezTo>
                  <a:lnTo>
                    <a:pt x="7930" y="11145"/>
                  </a:lnTo>
                  <a:cubicBezTo>
                    <a:pt x="8121" y="11145"/>
                    <a:pt x="8287" y="11014"/>
                    <a:pt x="8335" y="10823"/>
                  </a:cubicBezTo>
                  <a:lnTo>
                    <a:pt x="8573" y="9585"/>
                  </a:lnTo>
                  <a:cubicBezTo>
                    <a:pt x="9228" y="9240"/>
                    <a:pt x="9716" y="8775"/>
                    <a:pt x="10038" y="8228"/>
                  </a:cubicBezTo>
                  <a:cubicBezTo>
                    <a:pt x="10073" y="8180"/>
                    <a:pt x="10097" y="8156"/>
                    <a:pt x="10145" y="8132"/>
                  </a:cubicBezTo>
                  <a:lnTo>
                    <a:pt x="10895" y="7894"/>
                  </a:lnTo>
                  <a:cubicBezTo>
                    <a:pt x="11145" y="7811"/>
                    <a:pt x="11323" y="7573"/>
                    <a:pt x="11323" y="7299"/>
                  </a:cubicBezTo>
                  <a:lnTo>
                    <a:pt x="11323" y="6525"/>
                  </a:lnTo>
                  <a:cubicBezTo>
                    <a:pt x="11312" y="6251"/>
                    <a:pt x="11133" y="6013"/>
                    <a:pt x="10871" y="5918"/>
                  </a:cubicBezTo>
                  <a:lnTo>
                    <a:pt x="10419" y="5775"/>
                  </a:lnTo>
                  <a:cubicBezTo>
                    <a:pt x="10359" y="5763"/>
                    <a:pt x="10311" y="5715"/>
                    <a:pt x="10300" y="5644"/>
                  </a:cubicBezTo>
                  <a:cubicBezTo>
                    <a:pt x="10192" y="5322"/>
                    <a:pt x="10061" y="5049"/>
                    <a:pt x="9859" y="4775"/>
                  </a:cubicBezTo>
                  <a:cubicBezTo>
                    <a:pt x="9776" y="4656"/>
                    <a:pt x="9680" y="4537"/>
                    <a:pt x="9561" y="4429"/>
                  </a:cubicBezTo>
                  <a:cubicBezTo>
                    <a:pt x="9645" y="4132"/>
                    <a:pt x="9669" y="3798"/>
                    <a:pt x="9669" y="3501"/>
                  </a:cubicBezTo>
                  <a:cubicBezTo>
                    <a:pt x="9669" y="3084"/>
                    <a:pt x="9585" y="2822"/>
                    <a:pt x="9418" y="2739"/>
                  </a:cubicBezTo>
                  <a:cubicBezTo>
                    <a:pt x="9384" y="2722"/>
                    <a:pt x="9329" y="2693"/>
                    <a:pt x="9204" y="2693"/>
                  </a:cubicBezTo>
                  <a:cubicBezTo>
                    <a:pt x="8980" y="2693"/>
                    <a:pt x="8533" y="2787"/>
                    <a:pt x="7585" y="3215"/>
                  </a:cubicBezTo>
                  <a:cubicBezTo>
                    <a:pt x="7561" y="3227"/>
                    <a:pt x="7513" y="3239"/>
                    <a:pt x="7478" y="3275"/>
                  </a:cubicBezTo>
                  <a:cubicBezTo>
                    <a:pt x="7383" y="3239"/>
                    <a:pt x="7287" y="3227"/>
                    <a:pt x="7180" y="3191"/>
                  </a:cubicBezTo>
                  <a:cubicBezTo>
                    <a:pt x="7168" y="3191"/>
                    <a:pt x="7156" y="3191"/>
                    <a:pt x="7144" y="3179"/>
                  </a:cubicBezTo>
                  <a:cubicBezTo>
                    <a:pt x="7263" y="2929"/>
                    <a:pt x="7335" y="2644"/>
                    <a:pt x="7347" y="2346"/>
                  </a:cubicBezTo>
                  <a:cubicBezTo>
                    <a:pt x="7347" y="2263"/>
                    <a:pt x="7287" y="2179"/>
                    <a:pt x="7180" y="2167"/>
                  </a:cubicBezTo>
                  <a:cubicBezTo>
                    <a:pt x="7097" y="2167"/>
                    <a:pt x="7025" y="2227"/>
                    <a:pt x="7002" y="2334"/>
                  </a:cubicBezTo>
                  <a:cubicBezTo>
                    <a:pt x="6990" y="2810"/>
                    <a:pt x="6787" y="3251"/>
                    <a:pt x="6442" y="3596"/>
                  </a:cubicBezTo>
                  <a:cubicBezTo>
                    <a:pt x="6228" y="3810"/>
                    <a:pt x="5989" y="3953"/>
                    <a:pt x="5739" y="4048"/>
                  </a:cubicBezTo>
                  <a:cubicBezTo>
                    <a:pt x="5525" y="4019"/>
                    <a:pt x="5302" y="4004"/>
                    <a:pt x="5079" y="4004"/>
                  </a:cubicBezTo>
                  <a:cubicBezTo>
                    <a:pt x="4855" y="4004"/>
                    <a:pt x="4632" y="4019"/>
                    <a:pt x="4418" y="4048"/>
                  </a:cubicBezTo>
                  <a:cubicBezTo>
                    <a:pt x="4168" y="3953"/>
                    <a:pt x="3930" y="3810"/>
                    <a:pt x="3715" y="3596"/>
                  </a:cubicBezTo>
                  <a:cubicBezTo>
                    <a:pt x="3358" y="3239"/>
                    <a:pt x="3156" y="2751"/>
                    <a:pt x="3156" y="2239"/>
                  </a:cubicBezTo>
                  <a:cubicBezTo>
                    <a:pt x="3156" y="1739"/>
                    <a:pt x="3346" y="1251"/>
                    <a:pt x="3715" y="893"/>
                  </a:cubicBezTo>
                  <a:cubicBezTo>
                    <a:pt x="4073" y="536"/>
                    <a:pt x="4561" y="322"/>
                    <a:pt x="5073" y="322"/>
                  </a:cubicBezTo>
                  <a:cubicBezTo>
                    <a:pt x="5573" y="322"/>
                    <a:pt x="6073" y="512"/>
                    <a:pt x="6430" y="893"/>
                  </a:cubicBezTo>
                  <a:cubicBezTo>
                    <a:pt x="6573" y="1036"/>
                    <a:pt x="6692" y="1203"/>
                    <a:pt x="6787" y="1381"/>
                  </a:cubicBezTo>
                  <a:cubicBezTo>
                    <a:pt x="6813" y="1433"/>
                    <a:pt x="6870" y="1472"/>
                    <a:pt x="6930" y="1472"/>
                  </a:cubicBezTo>
                  <a:cubicBezTo>
                    <a:pt x="6954" y="1472"/>
                    <a:pt x="6978" y="1466"/>
                    <a:pt x="7002" y="1453"/>
                  </a:cubicBezTo>
                  <a:cubicBezTo>
                    <a:pt x="7085" y="1405"/>
                    <a:pt x="7121" y="1322"/>
                    <a:pt x="7085" y="1227"/>
                  </a:cubicBezTo>
                  <a:cubicBezTo>
                    <a:pt x="6978" y="1024"/>
                    <a:pt x="6823" y="834"/>
                    <a:pt x="6668" y="655"/>
                  </a:cubicBezTo>
                  <a:cubicBezTo>
                    <a:pt x="6228" y="215"/>
                    <a:pt x="5680" y="0"/>
                    <a:pt x="5073"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36"/>
            <p:cNvSpPr/>
            <p:nvPr/>
          </p:nvSpPr>
          <p:spPr>
            <a:xfrm>
              <a:off x="4829299" y="2324485"/>
              <a:ext cx="42393" cy="75291"/>
            </a:xfrm>
            <a:custGeom>
              <a:rect b="b" l="l" r="r" t="t"/>
              <a:pathLst>
                <a:path extrusionOk="0" h="2371" w="1335">
                  <a:moveTo>
                    <a:pt x="644" y="417"/>
                  </a:moveTo>
                  <a:lnTo>
                    <a:pt x="644" y="941"/>
                  </a:lnTo>
                  <a:cubicBezTo>
                    <a:pt x="501" y="882"/>
                    <a:pt x="370" y="822"/>
                    <a:pt x="370" y="656"/>
                  </a:cubicBezTo>
                  <a:cubicBezTo>
                    <a:pt x="370" y="513"/>
                    <a:pt x="489" y="441"/>
                    <a:pt x="644" y="417"/>
                  </a:cubicBezTo>
                  <a:close/>
                  <a:moveTo>
                    <a:pt x="786" y="1322"/>
                  </a:moveTo>
                  <a:cubicBezTo>
                    <a:pt x="929" y="1382"/>
                    <a:pt x="1036" y="1477"/>
                    <a:pt x="1036" y="1656"/>
                  </a:cubicBezTo>
                  <a:cubicBezTo>
                    <a:pt x="1036" y="1810"/>
                    <a:pt x="929" y="1906"/>
                    <a:pt x="786" y="1941"/>
                  </a:cubicBezTo>
                  <a:lnTo>
                    <a:pt x="786" y="1322"/>
                  </a:lnTo>
                  <a:close/>
                  <a:moveTo>
                    <a:pt x="703" y="1"/>
                  </a:moveTo>
                  <a:cubicBezTo>
                    <a:pt x="655" y="1"/>
                    <a:pt x="620" y="36"/>
                    <a:pt x="620" y="60"/>
                  </a:cubicBezTo>
                  <a:lnTo>
                    <a:pt x="620" y="156"/>
                  </a:lnTo>
                  <a:cubicBezTo>
                    <a:pt x="334" y="179"/>
                    <a:pt x="60" y="334"/>
                    <a:pt x="60" y="691"/>
                  </a:cubicBezTo>
                  <a:cubicBezTo>
                    <a:pt x="60" y="1060"/>
                    <a:pt x="346" y="1168"/>
                    <a:pt x="620" y="1251"/>
                  </a:cubicBezTo>
                  <a:lnTo>
                    <a:pt x="620" y="1941"/>
                  </a:lnTo>
                  <a:cubicBezTo>
                    <a:pt x="322" y="1906"/>
                    <a:pt x="239" y="1715"/>
                    <a:pt x="143" y="1715"/>
                  </a:cubicBezTo>
                  <a:cubicBezTo>
                    <a:pt x="60" y="1715"/>
                    <a:pt x="1" y="1810"/>
                    <a:pt x="1" y="1882"/>
                  </a:cubicBezTo>
                  <a:cubicBezTo>
                    <a:pt x="1" y="2025"/>
                    <a:pt x="239" y="2227"/>
                    <a:pt x="620" y="2227"/>
                  </a:cubicBezTo>
                  <a:lnTo>
                    <a:pt x="620" y="2311"/>
                  </a:lnTo>
                  <a:cubicBezTo>
                    <a:pt x="620" y="2346"/>
                    <a:pt x="644" y="2370"/>
                    <a:pt x="703" y="2370"/>
                  </a:cubicBezTo>
                  <a:cubicBezTo>
                    <a:pt x="751" y="2370"/>
                    <a:pt x="798" y="2346"/>
                    <a:pt x="798" y="2311"/>
                  </a:cubicBezTo>
                  <a:lnTo>
                    <a:pt x="798" y="2203"/>
                  </a:lnTo>
                  <a:cubicBezTo>
                    <a:pt x="1108" y="2168"/>
                    <a:pt x="1310" y="1965"/>
                    <a:pt x="1310" y="1608"/>
                  </a:cubicBezTo>
                  <a:cubicBezTo>
                    <a:pt x="1334" y="1227"/>
                    <a:pt x="1048" y="1096"/>
                    <a:pt x="798" y="1001"/>
                  </a:cubicBezTo>
                  <a:lnTo>
                    <a:pt x="798" y="406"/>
                  </a:lnTo>
                  <a:cubicBezTo>
                    <a:pt x="1001" y="417"/>
                    <a:pt x="1084" y="513"/>
                    <a:pt x="1144" y="513"/>
                  </a:cubicBezTo>
                  <a:cubicBezTo>
                    <a:pt x="1227" y="513"/>
                    <a:pt x="1275" y="406"/>
                    <a:pt x="1275" y="346"/>
                  </a:cubicBezTo>
                  <a:cubicBezTo>
                    <a:pt x="1275" y="203"/>
                    <a:pt x="989" y="144"/>
                    <a:pt x="798" y="144"/>
                  </a:cubicBezTo>
                  <a:lnTo>
                    <a:pt x="798" y="60"/>
                  </a:lnTo>
                  <a:cubicBezTo>
                    <a:pt x="798" y="36"/>
                    <a:pt x="751" y="1"/>
                    <a:pt x="703"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45"/>
          <p:cNvSpPr txBox="1"/>
          <p:nvPr>
            <p:ph type="title"/>
          </p:nvPr>
        </p:nvSpPr>
        <p:spPr>
          <a:xfrm>
            <a:off x="938500" y="445025"/>
            <a:ext cx="50436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Targets</a:t>
            </a:r>
            <a:endParaRPr/>
          </a:p>
        </p:txBody>
      </p:sp>
      <p:sp>
        <p:nvSpPr>
          <p:cNvPr id="348" name="Google Shape;348;p45"/>
          <p:cNvSpPr txBox="1"/>
          <p:nvPr>
            <p:ph idx="1" type="subTitle"/>
          </p:nvPr>
        </p:nvSpPr>
        <p:spPr>
          <a:xfrm>
            <a:off x="938500" y="985750"/>
            <a:ext cx="8126400" cy="12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Regression </a:t>
            </a:r>
            <a:r>
              <a:rPr lang="en"/>
              <a:t>		Revenue</a:t>
            </a:r>
            <a:endParaRPr/>
          </a:p>
          <a:p>
            <a:pPr indent="0" lvl="0" marL="0" rtl="0" algn="l">
              <a:spcBef>
                <a:spcPts val="0"/>
              </a:spcBef>
              <a:spcAft>
                <a:spcPts val="0"/>
              </a:spcAft>
              <a:buNone/>
            </a:pPr>
            <a:r>
              <a:rPr b="1" lang="en"/>
              <a:t>Classification</a:t>
            </a:r>
            <a:endParaRPr b="1"/>
          </a:p>
          <a:p>
            <a:pPr indent="457200" lvl="0" marL="0" rtl="0" algn="l">
              <a:spcBef>
                <a:spcPts val="0"/>
              </a:spcBef>
              <a:spcAft>
                <a:spcPts val="0"/>
              </a:spcAft>
              <a:buNone/>
            </a:pPr>
            <a:r>
              <a:rPr b="1" lang="en"/>
              <a:t>Binary</a:t>
            </a:r>
            <a:r>
              <a:rPr lang="en"/>
              <a:t>		Boolean whether the revenue is higher than budget</a:t>
            </a:r>
            <a:endParaRPr/>
          </a:p>
          <a:p>
            <a:pPr indent="457200" lvl="0" marL="0" rtl="0" algn="l">
              <a:spcBef>
                <a:spcPts val="0"/>
              </a:spcBef>
              <a:spcAft>
                <a:spcPts val="0"/>
              </a:spcAft>
              <a:buNone/>
            </a:pPr>
            <a:r>
              <a:rPr b="1" lang="en"/>
              <a:t>Multi-class</a:t>
            </a:r>
            <a:r>
              <a:rPr lang="en"/>
              <a:t> 	9 revenue categories (classes)</a:t>
            </a:r>
            <a:endParaRPr/>
          </a:p>
        </p:txBody>
      </p:sp>
      <p:sp>
        <p:nvSpPr>
          <p:cNvPr id="349" name="Google Shape;349;p4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50" name="Google Shape;350;p45"/>
          <p:cNvPicPr preferRelativeResize="0"/>
          <p:nvPr/>
        </p:nvPicPr>
        <p:blipFill>
          <a:blip r:embed="rId3">
            <a:alphaModFix/>
          </a:blip>
          <a:stretch>
            <a:fillRect/>
          </a:stretch>
        </p:blipFill>
        <p:spPr>
          <a:xfrm>
            <a:off x="871000" y="2145500"/>
            <a:ext cx="5499869" cy="26043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46"/>
          <p:cNvSpPr txBox="1"/>
          <p:nvPr>
            <p:ph type="title"/>
          </p:nvPr>
        </p:nvSpPr>
        <p:spPr>
          <a:xfrm>
            <a:off x="938500" y="445025"/>
            <a:ext cx="47022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Results of 10-folds CV</a:t>
            </a:r>
            <a:endParaRPr/>
          </a:p>
        </p:txBody>
      </p:sp>
      <p:graphicFrame>
        <p:nvGraphicFramePr>
          <p:cNvPr id="356" name="Google Shape;356;p46"/>
          <p:cNvGraphicFramePr/>
          <p:nvPr/>
        </p:nvGraphicFramePr>
        <p:xfrm>
          <a:off x="621963" y="999325"/>
          <a:ext cx="3000000" cy="3000000"/>
        </p:xfrm>
        <a:graphic>
          <a:graphicData uri="http://schemas.openxmlformats.org/drawingml/2006/table">
            <a:tbl>
              <a:tblPr>
                <a:noFill/>
                <a:tableStyleId>{036B0951-2928-4B98-BC61-BD8D79C6FBF6}</a:tableStyleId>
              </a:tblPr>
              <a:tblGrid>
                <a:gridCol w="2109075"/>
                <a:gridCol w="1897850"/>
                <a:gridCol w="1762900"/>
                <a:gridCol w="1312975"/>
              </a:tblGrid>
              <a:tr h="100000">
                <a:tc>
                  <a:txBody>
                    <a:bodyPr/>
                    <a:lstStyle/>
                    <a:p>
                      <a:pPr indent="0" lvl="0" marL="0" rtl="0" algn="ctr">
                        <a:spcBef>
                          <a:spcPts val="0"/>
                        </a:spcBef>
                        <a:spcAft>
                          <a:spcPts val="0"/>
                        </a:spcAft>
                        <a:buNone/>
                      </a:pPr>
                      <a:r>
                        <a:t/>
                      </a:r>
                      <a:endParaRPr>
                        <a:solidFill>
                          <a:schemeClr val="lt1"/>
                        </a:solidFill>
                        <a:latin typeface="Montserrat ExtraBold"/>
                        <a:ea typeface="Montserrat ExtraBold"/>
                        <a:cs typeface="Montserrat ExtraBold"/>
                        <a:sym typeface="Montserrat ExtraBold"/>
                      </a:endParaRPr>
                    </a:p>
                  </a:txBody>
                  <a:tcPr marT="9125" marB="9125" marR="91425" marL="91425" anchor="ctr">
                    <a:lnL cap="flat" cmpd="sng" w="9525">
                      <a:solidFill>
                        <a:srgbClr val="F3F3F3">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F3F3F3">
                          <a:alpha val="0"/>
                        </a:srgbClr>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t/>
                      </a:r>
                      <a:endParaRPr>
                        <a:solidFill>
                          <a:schemeClr val="lt1"/>
                        </a:solidFill>
                        <a:latin typeface="Montserrat ExtraBold"/>
                        <a:ea typeface="Montserrat ExtraBold"/>
                        <a:cs typeface="Montserrat ExtraBold"/>
                        <a:sym typeface="Montserrat ExtraBold"/>
                      </a:endParaRPr>
                    </a:p>
                  </a:txBody>
                  <a:tcPr marT="9125" marB="9125" marR="91425" marL="91425" anchor="ctr">
                    <a:lnL cap="flat" cmpd="sng" w="9525">
                      <a:solidFill>
                        <a:srgbClr val="000000">
                          <a:alpha val="0"/>
                        </a:srgbClr>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3F3F3">
                          <a:alpha val="0"/>
                        </a:srgbClr>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lt1"/>
                          </a:solidFill>
                          <a:latin typeface="Montserrat ExtraBold"/>
                          <a:ea typeface="Montserrat ExtraBold"/>
                          <a:cs typeface="Montserrat ExtraBold"/>
                          <a:sym typeface="Montserrat ExtraBold"/>
                        </a:rPr>
                        <a:t>Neural network</a:t>
                      </a:r>
                      <a:endParaRPr sz="1200">
                        <a:solidFill>
                          <a:schemeClr val="lt1"/>
                        </a:solidFill>
                        <a:latin typeface="Montserrat ExtraBold"/>
                        <a:ea typeface="Montserrat ExtraBold"/>
                        <a:cs typeface="Montserrat ExtraBold"/>
                        <a:sym typeface="Montserrat ExtraBold"/>
                      </a:endParaRPr>
                    </a:p>
                  </a:txBody>
                  <a:tcPr marT="9125" marB="9125" marR="91425" marL="91425" anchor="ctr">
                    <a:lnL cap="flat" cmpd="sng" w="9525">
                      <a:solidFill>
                        <a:srgbClr val="FFFFFF"/>
                      </a:solidFill>
                      <a:prstDash val="solid"/>
                      <a:round/>
                      <a:headEnd len="sm" w="sm" type="none"/>
                      <a:tailEnd len="sm" w="sm" type="none"/>
                    </a:lnL>
                    <a:lnR cap="flat" cmpd="sng" w="9525">
                      <a:solidFill>
                        <a:srgbClr val="F3F3F3">
                          <a:alpha val="0"/>
                        </a:srgbClr>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solidFill>
                      <a:srgbClr val="85D5E6"/>
                    </a:solidFill>
                  </a:tcPr>
                </a:tc>
                <a:tc>
                  <a:txBody>
                    <a:bodyPr/>
                    <a:lstStyle/>
                    <a:p>
                      <a:pPr indent="0" lvl="0" marL="0" rtl="0" algn="ctr">
                        <a:spcBef>
                          <a:spcPts val="0"/>
                        </a:spcBef>
                        <a:spcAft>
                          <a:spcPts val="0"/>
                        </a:spcAft>
                        <a:buNone/>
                      </a:pPr>
                      <a:r>
                        <a:rPr lang="en" sz="1200">
                          <a:solidFill>
                            <a:schemeClr val="lt1"/>
                          </a:solidFill>
                          <a:latin typeface="Montserrat ExtraBold"/>
                          <a:ea typeface="Montserrat ExtraBold"/>
                          <a:cs typeface="Montserrat ExtraBold"/>
                          <a:sym typeface="Montserrat ExtraBold"/>
                        </a:rPr>
                        <a:t>LightGBM</a:t>
                      </a:r>
                      <a:endParaRPr sz="1200">
                        <a:solidFill>
                          <a:schemeClr val="lt1"/>
                        </a:solidFill>
                        <a:latin typeface="Montserrat ExtraBold"/>
                        <a:ea typeface="Montserrat ExtraBold"/>
                        <a:cs typeface="Montserrat ExtraBold"/>
                        <a:sym typeface="Montserrat ExtraBold"/>
                      </a:endParaRPr>
                    </a:p>
                  </a:txBody>
                  <a:tcPr marT="9125" marB="9125" marR="91425" marL="91425" anchor="ctr">
                    <a:lnL cap="flat" cmpd="sng" w="9525">
                      <a:solidFill>
                        <a:srgbClr val="F3F3F3">
                          <a:alpha val="0"/>
                        </a:srgbClr>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solidFill>
                      <a:schemeClr val="accent2"/>
                    </a:solidFill>
                  </a:tcPr>
                </a:tc>
              </a:tr>
              <a:tr h="602600">
                <a:tc>
                  <a:txBody>
                    <a:bodyPr/>
                    <a:lstStyle/>
                    <a:p>
                      <a:pPr indent="0" lvl="0" marL="0" rtl="0" algn="ctr">
                        <a:spcBef>
                          <a:spcPts val="0"/>
                        </a:spcBef>
                        <a:spcAft>
                          <a:spcPts val="0"/>
                        </a:spcAft>
                        <a:buNone/>
                      </a:pPr>
                      <a:r>
                        <a:rPr lang="en" sz="1200">
                          <a:solidFill>
                            <a:schemeClr val="lt1"/>
                          </a:solidFill>
                          <a:latin typeface="Montserrat ExtraBold"/>
                          <a:ea typeface="Montserrat ExtraBold"/>
                          <a:cs typeface="Montserrat ExtraBold"/>
                          <a:sym typeface="Montserrat ExtraBold"/>
                        </a:rPr>
                        <a:t>Regression *</a:t>
                      </a:r>
                      <a:endParaRPr sz="1200">
                        <a:solidFill>
                          <a:schemeClr val="lt1"/>
                        </a:solidFill>
                        <a:latin typeface="Montserrat ExtraBold"/>
                        <a:ea typeface="Montserrat ExtraBold"/>
                        <a:cs typeface="Montserrat ExtraBold"/>
                        <a:sym typeface="Montserrat ExtraBold"/>
                      </a:endParaRPr>
                    </a:p>
                  </a:txBody>
                  <a:tcPr marT="9125" marB="9125" marR="91425" marL="91425" anchor="ctr">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rgbClr val="FFFFFF"/>
                      </a:solidFill>
                      <a:prstDash val="solid"/>
                      <a:round/>
                      <a:headEnd len="sm" w="sm" type="none"/>
                      <a:tailEnd len="sm" w="sm" type="none"/>
                    </a:lnB>
                    <a:solidFill>
                      <a:srgbClr val="FFAB40"/>
                    </a:solidFill>
                  </a:tcPr>
                </a:tc>
                <a:tc>
                  <a:txBody>
                    <a:bodyPr/>
                    <a:lstStyle/>
                    <a:p>
                      <a:pPr indent="0" lvl="0" marL="0" rtl="0" algn="ctr">
                        <a:spcBef>
                          <a:spcPts val="0"/>
                        </a:spcBef>
                        <a:spcAft>
                          <a:spcPts val="0"/>
                        </a:spcAft>
                        <a:buNone/>
                      </a:pPr>
                      <a:r>
                        <a:rPr lang="en" sz="1200">
                          <a:solidFill>
                            <a:schemeClr val="lt1"/>
                          </a:solidFill>
                          <a:latin typeface="Montserrat ExtraBold"/>
                          <a:ea typeface="Montserrat ExtraBold"/>
                          <a:cs typeface="Montserrat ExtraBold"/>
                          <a:sym typeface="Montserrat ExtraBold"/>
                        </a:rPr>
                        <a:t>SMAPE (%)</a:t>
                      </a:r>
                      <a:endParaRPr sz="1200">
                        <a:solidFill>
                          <a:schemeClr val="lt1"/>
                        </a:solidFill>
                        <a:latin typeface="Montserrat ExtraBold"/>
                        <a:ea typeface="Montserrat ExtraBold"/>
                        <a:cs typeface="Montserrat ExtraBold"/>
                        <a:sym typeface="Montserrat ExtraBold"/>
                      </a:endParaRPr>
                    </a:p>
                    <a:p>
                      <a:pPr indent="0" lvl="0" marL="0" rtl="0" algn="ctr">
                        <a:spcBef>
                          <a:spcPts val="0"/>
                        </a:spcBef>
                        <a:spcAft>
                          <a:spcPts val="0"/>
                        </a:spcAft>
                        <a:buNone/>
                      </a:pPr>
                      <a:r>
                        <a:rPr lang="en" sz="1200">
                          <a:solidFill>
                            <a:schemeClr val="lt1"/>
                          </a:solidFill>
                          <a:latin typeface="Montserrat ExtraBold"/>
                          <a:ea typeface="Montserrat ExtraBold"/>
                          <a:cs typeface="Montserrat ExtraBold"/>
                          <a:sym typeface="Montserrat ExtraBold"/>
                        </a:rPr>
                        <a:t>WAPE </a:t>
                      </a:r>
                      <a:r>
                        <a:rPr lang="en" sz="1200">
                          <a:solidFill>
                            <a:schemeClr val="lt1"/>
                          </a:solidFill>
                          <a:latin typeface="Montserrat ExtraBold"/>
                          <a:ea typeface="Montserrat ExtraBold"/>
                          <a:cs typeface="Montserrat ExtraBold"/>
                          <a:sym typeface="Montserrat ExtraBold"/>
                        </a:rPr>
                        <a:t>(%)</a:t>
                      </a:r>
                      <a:endParaRPr sz="1200">
                        <a:solidFill>
                          <a:schemeClr val="lt1"/>
                        </a:solidFill>
                        <a:latin typeface="Montserrat ExtraBold"/>
                        <a:ea typeface="Montserrat ExtraBold"/>
                        <a:cs typeface="Montserrat ExtraBold"/>
                        <a:sym typeface="Montserrat ExtraBold"/>
                      </a:endParaRPr>
                    </a:p>
                    <a:p>
                      <a:pPr indent="0" lvl="0" marL="0" rtl="0" algn="ctr">
                        <a:spcBef>
                          <a:spcPts val="0"/>
                        </a:spcBef>
                        <a:spcAft>
                          <a:spcPts val="0"/>
                        </a:spcAft>
                        <a:buNone/>
                      </a:pPr>
                      <a:r>
                        <a:rPr lang="en" sz="1200">
                          <a:solidFill>
                            <a:schemeClr val="lt1"/>
                          </a:solidFill>
                          <a:latin typeface="Montserrat ExtraBold"/>
                          <a:ea typeface="Montserrat ExtraBold"/>
                          <a:cs typeface="Montserrat ExtraBold"/>
                          <a:sym typeface="Montserrat ExtraBold"/>
                        </a:rPr>
                        <a:t>MAPE </a:t>
                      </a:r>
                      <a:r>
                        <a:rPr lang="en" sz="1200">
                          <a:solidFill>
                            <a:schemeClr val="lt1"/>
                          </a:solidFill>
                          <a:latin typeface="Montserrat ExtraBold"/>
                          <a:ea typeface="Montserrat ExtraBold"/>
                          <a:cs typeface="Montserrat ExtraBold"/>
                          <a:sym typeface="Montserrat ExtraBold"/>
                        </a:rPr>
                        <a:t>(%)</a:t>
                      </a:r>
                      <a:endParaRPr sz="1200">
                        <a:solidFill>
                          <a:schemeClr val="lt1"/>
                        </a:solidFill>
                        <a:latin typeface="Montserrat ExtraBold"/>
                        <a:ea typeface="Montserrat ExtraBold"/>
                        <a:cs typeface="Montserrat ExtraBold"/>
                        <a:sym typeface="Montserrat ExtraBold"/>
                      </a:endParaRPr>
                    </a:p>
                    <a:p>
                      <a:pPr indent="0" lvl="0" marL="0" rtl="0" algn="ctr">
                        <a:spcBef>
                          <a:spcPts val="0"/>
                        </a:spcBef>
                        <a:spcAft>
                          <a:spcPts val="0"/>
                        </a:spcAft>
                        <a:buNone/>
                      </a:pPr>
                      <a:r>
                        <a:rPr lang="en" sz="1200">
                          <a:solidFill>
                            <a:schemeClr val="lt1"/>
                          </a:solidFill>
                          <a:latin typeface="Montserrat ExtraBold"/>
                          <a:ea typeface="Montserrat ExtraBold"/>
                          <a:cs typeface="Montserrat ExtraBold"/>
                          <a:sym typeface="Montserrat ExtraBold"/>
                        </a:rPr>
                        <a:t>MAE ($)</a:t>
                      </a:r>
                      <a:endParaRPr sz="1200">
                        <a:solidFill>
                          <a:schemeClr val="lt1"/>
                        </a:solidFill>
                        <a:latin typeface="Montserrat ExtraBold"/>
                        <a:ea typeface="Montserrat ExtraBold"/>
                        <a:cs typeface="Montserrat ExtraBold"/>
                        <a:sym typeface="Montserrat ExtraBold"/>
                      </a:endParaRPr>
                    </a:p>
                  </a:txBody>
                  <a:tcPr marT="9125" marB="9125" marR="91425" marL="91425" anchor="ctr">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rgbClr val="FFFFFF"/>
                      </a:solidFill>
                      <a:prstDash val="solid"/>
                      <a:round/>
                      <a:headEnd len="sm" w="sm" type="none"/>
                      <a:tailEnd len="sm" w="sm" type="none"/>
                    </a:lnB>
                    <a:solidFill>
                      <a:srgbClr val="FFAB40"/>
                    </a:solidFill>
                  </a:tcPr>
                </a:tc>
                <a:tc>
                  <a:txBody>
                    <a:bodyPr/>
                    <a:lstStyle/>
                    <a:p>
                      <a:pPr indent="0" lvl="0" marL="0" rtl="0" algn="ctr">
                        <a:spcBef>
                          <a:spcPts val="0"/>
                        </a:spcBef>
                        <a:spcAft>
                          <a:spcPts val="0"/>
                        </a:spcAft>
                        <a:buNone/>
                      </a:pPr>
                      <a:r>
                        <a:rPr lang="en" sz="1200">
                          <a:solidFill>
                            <a:schemeClr val="lt1"/>
                          </a:solidFill>
                          <a:latin typeface="Montserrat"/>
                          <a:ea typeface="Montserrat"/>
                          <a:cs typeface="Montserrat"/>
                          <a:sym typeface="Montserrat"/>
                        </a:rPr>
                        <a:t>65.868</a:t>
                      </a:r>
                      <a:endParaRPr sz="1200">
                        <a:solidFill>
                          <a:schemeClr val="lt1"/>
                        </a:solidFill>
                        <a:latin typeface="Montserrat"/>
                        <a:ea typeface="Montserrat"/>
                        <a:cs typeface="Montserrat"/>
                        <a:sym typeface="Montserrat"/>
                      </a:endParaRPr>
                    </a:p>
                    <a:p>
                      <a:pPr indent="0" lvl="0" marL="0" rtl="0" algn="ctr">
                        <a:spcBef>
                          <a:spcPts val="0"/>
                        </a:spcBef>
                        <a:spcAft>
                          <a:spcPts val="0"/>
                        </a:spcAft>
                        <a:buNone/>
                      </a:pPr>
                      <a:r>
                        <a:rPr lang="en" sz="1200">
                          <a:solidFill>
                            <a:schemeClr val="lt1"/>
                          </a:solidFill>
                          <a:latin typeface="Montserrat"/>
                          <a:ea typeface="Montserrat"/>
                          <a:cs typeface="Montserrat"/>
                          <a:sym typeface="Montserrat"/>
                        </a:rPr>
                        <a:t>42.625</a:t>
                      </a:r>
                      <a:endParaRPr sz="1200">
                        <a:solidFill>
                          <a:schemeClr val="lt1"/>
                        </a:solidFill>
                        <a:latin typeface="Montserrat"/>
                        <a:ea typeface="Montserrat"/>
                        <a:cs typeface="Montserrat"/>
                        <a:sym typeface="Montserrat"/>
                      </a:endParaRPr>
                    </a:p>
                    <a:p>
                      <a:pPr indent="0" lvl="0" marL="0" rtl="0" algn="ctr">
                        <a:spcBef>
                          <a:spcPts val="0"/>
                        </a:spcBef>
                        <a:spcAft>
                          <a:spcPts val="0"/>
                        </a:spcAft>
                        <a:buNone/>
                      </a:pPr>
                      <a:r>
                        <a:rPr lang="en" sz="1200">
                          <a:solidFill>
                            <a:schemeClr val="lt1"/>
                          </a:solidFill>
                          <a:latin typeface="Montserrat"/>
                          <a:ea typeface="Montserrat"/>
                          <a:cs typeface="Montserrat"/>
                          <a:sym typeface="Montserrat"/>
                        </a:rPr>
                        <a:t>192.5</a:t>
                      </a:r>
                      <a:endParaRPr sz="1200">
                        <a:solidFill>
                          <a:schemeClr val="lt1"/>
                        </a:solidFill>
                        <a:latin typeface="Montserrat"/>
                        <a:ea typeface="Montserrat"/>
                        <a:cs typeface="Montserrat"/>
                        <a:sym typeface="Montserrat"/>
                      </a:endParaRPr>
                    </a:p>
                    <a:p>
                      <a:pPr indent="0" lvl="0" marL="0" rtl="0" algn="ctr">
                        <a:spcBef>
                          <a:spcPts val="0"/>
                        </a:spcBef>
                        <a:spcAft>
                          <a:spcPts val="0"/>
                        </a:spcAft>
                        <a:buNone/>
                      </a:pPr>
                      <a:r>
                        <a:rPr lang="en" sz="1200">
                          <a:solidFill>
                            <a:schemeClr val="lt1"/>
                          </a:solidFill>
                          <a:latin typeface="Montserrat"/>
                          <a:ea typeface="Montserrat"/>
                          <a:cs typeface="Montserrat"/>
                          <a:sym typeface="Montserrat"/>
                        </a:rPr>
                        <a:t>32,162,029</a:t>
                      </a:r>
                      <a:endParaRPr sz="1200">
                        <a:solidFill>
                          <a:schemeClr val="lt1"/>
                        </a:solidFill>
                        <a:latin typeface="Montserrat"/>
                        <a:ea typeface="Montserrat"/>
                        <a:cs typeface="Montserrat"/>
                        <a:sym typeface="Montserrat"/>
                      </a:endParaRPr>
                    </a:p>
                  </a:txBody>
                  <a:tcPr marT="9125" marB="9125" marR="91425" marL="91425" anchor="ctr">
                    <a:lnL cap="flat" cmpd="sng" w="9525">
                      <a:solidFill>
                        <a:srgbClr val="F3F3F3"/>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lt1"/>
                          </a:solidFill>
                          <a:latin typeface="Montserrat"/>
                          <a:ea typeface="Montserrat"/>
                          <a:cs typeface="Montserrat"/>
                          <a:sym typeface="Montserrat"/>
                        </a:rPr>
                        <a:t>54.821</a:t>
                      </a:r>
                      <a:endParaRPr sz="1200">
                        <a:solidFill>
                          <a:schemeClr val="lt1"/>
                        </a:solidFill>
                        <a:latin typeface="Montserrat"/>
                        <a:ea typeface="Montserrat"/>
                        <a:cs typeface="Montserrat"/>
                        <a:sym typeface="Montserrat"/>
                      </a:endParaRPr>
                    </a:p>
                    <a:p>
                      <a:pPr indent="0" lvl="0" marL="0" rtl="0" algn="ctr">
                        <a:spcBef>
                          <a:spcPts val="0"/>
                        </a:spcBef>
                        <a:spcAft>
                          <a:spcPts val="0"/>
                        </a:spcAft>
                        <a:buNone/>
                      </a:pPr>
                      <a:r>
                        <a:rPr lang="en" sz="1200">
                          <a:solidFill>
                            <a:schemeClr val="lt1"/>
                          </a:solidFill>
                          <a:latin typeface="Montserrat"/>
                          <a:ea typeface="Montserrat"/>
                          <a:cs typeface="Montserrat"/>
                          <a:sym typeface="Montserrat"/>
                        </a:rPr>
                        <a:t>32.411</a:t>
                      </a:r>
                      <a:endParaRPr sz="1200">
                        <a:solidFill>
                          <a:schemeClr val="lt1"/>
                        </a:solidFill>
                        <a:latin typeface="Montserrat"/>
                        <a:ea typeface="Montserrat"/>
                        <a:cs typeface="Montserrat"/>
                        <a:sym typeface="Montserrat"/>
                      </a:endParaRPr>
                    </a:p>
                    <a:p>
                      <a:pPr indent="0" lvl="0" marL="0" rtl="0" algn="ctr">
                        <a:spcBef>
                          <a:spcPts val="0"/>
                        </a:spcBef>
                        <a:spcAft>
                          <a:spcPts val="0"/>
                        </a:spcAft>
                        <a:buNone/>
                      </a:pPr>
                      <a:r>
                        <a:rPr lang="en" sz="1200">
                          <a:solidFill>
                            <a:schemeClr val="lt1"/>
                          </a:solidFill>
                          <a:latin typeface="Montserrat"/>
                          <a:ea typeface="Montserrat"/>
                          <a:cs typeface="Montserrat"/>
                          <a:sym typeface="Montserrat"/>
                        </a:rPr>
                        <a:t>149.725</a:t>
                      </a:r>
                      <a:endParaRPr sz="1200">
                        <a:solidFill>
                          <a:schemeClr val="lt1"/>
                        </a:solidFill>
                        <a:latin typeface="Montserrat"/>
                        <a:ea typeface="Montserrat"/>
                        <a:cs typeface="Montserrat"/>
                        <a:sym typeface="Montserrat"/>
                      </a:endParaRPr>
                    </a:p>
                    <a:p>
                      <a:pPr indent="0" lvl="0" marL="0" rtl="0" algn="ctr">
                        <a:spcBef>
                          <a:spcPts val="0"/>
                        </a:spcBef>
                        <a:spcAft>
                          <a:spcPts val="0"/>
                        </a:spcAft>
                        <a:buNone/>
                      </a:pPr>
                      <a:r>
                        <a:rPr lang="en" sz="1200">
                          <a:solidFill>
                            <a:schemeClr val="lt1"/>
                          </a:solidFill>
                          <a:latin typeface="Montserrat"/>
                          <a:ea typeface="Montserrat"/>
                          <a:cs typeface="Montserrat"/>
                          <a:sym typeface="Montserrat"/>
                        </a:rPr>
                        <a:t>24,457,248</a:t>
                      </a:r>
                      <a:endParaRPr sz="1200">
                        <a:solidFill>
                          <a:schemeClr val="lt1"/>
                        </a:solidFill>
                        <a:latin typeface="Montserrat"/>
                        <a:ea typeface="Montserrat"/>
                        <a:cs typeface="Montserrat"/>
                        <a:sym typeface="Montserrat"/>
                      </a:endParaRPr>
                    </a:p>
                  </a:txBody>
                  <a:tcPr marT="9125" marB="9125" marR="91425" marL="91425" anchor="ctr">
                    <a:lnL cap="flat" cmpd="sng" w="9525">
                      <a:solidFill>
                        <a:srgbClr val="FFFFFF"/>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tcPr>
                </a:tc>
              </a:tr>
              <a:tr h="602600">
                <a:tc>
                  <a:txBody>
                    <a:bodyPr/>
                    <a:lstStyle/>
                    <a:p>
                      <a:pPr indent="0" lvl="0" marL="0" rtl="0" algn="ctr">
                        <a:spcBef>
                          <a:spcPts val="0"/>
                        </a:spcBef>
                        <a:spcAft>
                          <a:spcPts val="0"/>
                        </a:spcAft>
                        <a:buNone/>
                      </a:pPr>
                      <a:r>
                        <a:rPr lang="en" sz="1200">
                          <a:solidFill>
                            <a:schemeClr val="lt1"/>
                          </a:solidFill>
                          <a:latin typeface="Montserrat ExtraBold"/>
                          <a:ea typeface="Montserrat ExtraBold"/>
                          <a:cs typeface="Montserrat ExtraBold"/>
                          <a:sym typeface="Montserrat ExtraBold"/>
                        </a:rPr>
                        <a:t>Binary classification</a:t>
                      </a:r>
                      <a:endParaRPr sz="1200">
                        <a:solidFill>
                          <a:schemeClr val="lt1"/>
                        </a:solidFill>
                        <a:latin typeface="Montserrat ExtraBold"/>
                        <a:ea typeface="Montserrat ExtraBold"/>
                        <a:cs typeface="Montserrat ExtraBold"/>
                        <a:sym typeface="Montserrat ExtraBold"/>
                      </a:endParaRPr>
                    </a:p>
                  </a:txBody>
                  <a:tcPr marT="9125" marB="9125" marR="91425" marL="91425" anchor="ctr">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lang="en" sz="1200">
                          <a:solidFill>
                            <a:schemeClr val="lt1"/>
                          </a:solidFill>
                          <a:latin typeface="Montserrat ExtraBold"/>
                          <a:ea typeface="Montserrat ExtraBold"/>
                          <a:cs typeface="Montserrat ExtraBold"/>
                          <a:sym typeface="Montserrat ExtraBold"/>
                        </a:rPr>
                        <a:t>Accuracy</a:t>
                      </a:r>
                      <a:endParaRPr sz="1200">
                        <a:solidFill>
                          <a:schemeClr val="lt1"/>
                        </a:solidFill>
                        <a:latin typeface="Montserrat ExtraBold"/>
                        <a:ea typeface="Montserrat ExtraBold"/>
                        <a:cs typeface="Montserrat ExtraBold"/>
                        <a:sym typeface="Montserrat ExtraBold"/>
                      </a:endParaRPr>
                    </a:p>
                    <a:p>
                      <a:pPr indent="0" lvl="0" marL="0" rtl="0" algn="ctr">
                        <a:spcBef>
                          <a:spcPts val="0"/>
                        </a:spcBef>
                        <a:spcAft>
                          <a:spcPts val="0"/>
                        </a:spcAft>
                        <a:buNone/>
                      </a:pPr>
                      <a:r>
                        <a:rPr lang="en" sz="1200">
                          <a:solidFill>
                            <a:schemeClr val="lt1"/>
                          </a:solidFill>
                          <a:latin typeface="Montserrat ExtraBold"/>
                          <a:ea typeface="Montserrat ExtraBold"/>
                          <a:cs typeface="Montserrat ExtraBold"/>
                          <a:sym typeface="Montserrat ExtraBold"/>
                        </a:rPr>
                        <a:t>F1</a:t>
                      </a:r>
                      <a:endParaRPr sz="1200">
                        <a:solidFill>
                          <a:schemeClr val="lt1"/>
                        </a:solidFill>
                        <a:latin typeface="Montserrat ExtraBold"/>
                        <a:ea typeface="Montserrat ExtraBold"/>
                        <a:cs typeface="Montserrat ExtraBold"/>
                        <a:sym typeface="Montserrat ExtraBold"/>
                      </a:endParaRPr>
                    </a:p>
                    <a:p>
                      <a:pPr indent="0" lvl="0" marL="0" rtl="0" algn="ctr">
                        <a:spcBef>
                          <a:spcPts val="0"/>
                        </a:spcBef>
                        <a:spcAft>
                          <a:spcPts val="0"/>
                        </a:spcAft>
                        <a:buNone/>
                      </a:pPr>
                      <a:r>
                        <a:rPr lang="en" sz="1200">
                          <a:solidFill>
                            <a:schemeClr val="lt1"/>
                          </a:solidFill>
                          <a:latin typeface="Montserrat ExtraBold"/>
                          <a:ea typeface="Montserrat ExtraBold"/>
                          <a:cs typeface="Montserrat ExtraBold"/>
                          <a:sym typeface="Montserrat ExtraBold"/>
                        </a:rPr>
                        <a:t>AUC-ROC</a:t>
                      </a:r>
                      <a:endParaRPr sz="1200">
                        <a:solidFill>
                          <a:schemeClr val="lt1"/>
                        </a:solidFill>
                        <a:latin typeface="Montserrat ExtraBold"/>
                        <a:ea typeface="Montserrat ExtraBold"/>
                        <a:cs typeface="Montserrat ExtraBold"/>
                        <a:sym typeface="Montserrat ExtraBold"/>
                      </a:endParaRPr>
                    </a:p>
                    <a:p>
                      <a:pPr indent="0" lvl="0" marL="0" rtl="0" algn="ctr">
                        <a:spcBef>
                          <a:spcPts val="0"/>
                        </a:spcBef>
                        <a:spcAft>
                          <a:spcPts val="0"/>
                        </a:spcAft>
                        <a:buNone/>
                      </a:pPr>
                      <a:r>
                        <a:rPr lang="en" sz="1200">
                          <a:solidFill>
                            <a:schemeClr val="lt1"/>
                          </a:solidFill>
                          <a:latin typeface="Montserrat ExtraBold"/>
                          <a:ea typeface="Montserrat ExtraBold"/>
                          <a:cs typeface="Montserrat ExtraBold"/>
                          <a:sym typeface="Montserrat ExtraBold"/>
                        </a:rPr>
                        <a:t>Precision</a:t>
                      </a:r>
                      <a:endParaRPr sz="1200">
                        <a:solidFill>
                          <a:schemeClr val="lt1"/>
                        </a:solidFill>
                        <a:latin typeface="Montserrat ExtraBold"/>
                        <a:ea typeface="Montserrat ExtraBold"/>
                        <a:cs typeface="Montserrat ExtraBold"/>
                        <a:sym typeface="Montserrat ExtraBold"/>
                      </a:endParaRPr>
                    </a:p>
                    <a:p>
                      <a:pPr indent="0" lvl="0" marL="0" rtl="0" algn="ctr">
                        <a:spcBef>
                          <a:spcPts val="0"/>
                        </a:spcBef>
                        <a:spcAft>
                          <a:spcPts val="0"/>
                        </a:spcAft>
                        <a:buNone/>
                      </a:pPr>
                      <a:r>
                        <a:rPr lang="en" sz="1200">
                          <a:solidFill>
                            <a:schemeClr val="lt1"/>
                          </a:solidFill>
                          <a:latin typeface="Montserrat ExtraBold"/>
                          <a:ea typeface="Montserrat ExtraBold"/>
                          <a:cs typeface="Montserrat ExtraBold"/>
                          <a:sym typeface="Montserrat ExtraBold"/>
                        </a:rPr>
                        <a:t>Recall</a:t>
                      </a:r>
                      <a:endParaRPr sz="1200">
                        <a:solidFill>
                          <a:schemeClr val="lt1"/>
                        </a:solidFill>
                        <a:latin typeface="Montserrat ExtraBold"/>
                        <a:ea typeface="Montserrat ExtraBold"/>
                        <a:cs typeface="Montserrat ExtraBold"/>
                        <a:sym typeface="Montserrat ExtraBold"/>
                      </a:endParaRPr>
                    </a:p>
                  </a:txBody>
                  <a:tcPr marT="9125" marB="9125" marR="91425" marL="91425" anchor="ctr">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lang="en" sz="1200">
                          <a:solidFill>
                            <a:schemeClr val="lt1"/>
                          </a:solidFill>
                          <a:latin typeface="Montserrat"/>
                          <a:ea typeface="Montserrat"/>
                          <a:cs typeface="Montserrat"/>
                          <a:sym typeface="Montserrat"/>
                        </a:rPr>
                        <a:t>0.761</a:t>
                      </a:r>
                      <a:endParaRPr sz="1200">
                        <a:solidFill>
                          <a:schemeClr val="lt1"/>
                        </a:solidFill>
                        <a:latin typeface="Montserrat"/>
                        <a:ea typeface="Montserrat"/>
                        <a:cs typeface="Montserrat"/>
                        <a:sym typeface="Montserrat"/>
                      </a:endParaRPr>
                    </a:p>
                    <a:p>
                      <a:pPr indent="0" lvl="0" marL="0" rtl="0" algn="ctr">
                        <a:spcBef>
                          <a:spcPts val="0"/>
                        </a:spcBef>
                        <a:spcAft>
                          <a:spcPts val="0"/>
                        </a:spcAft>
                        <a:buNone/>
                      </a:pPr>
                      <a:r>
                        <a:rPr lang="en" sz="1200">
                          <a:solidFill>
                            <a:schemeClr val="lt1"/>
                          </a:solidFill>
                          <a:latin typeface="Montserrat"/>
                          <a:ea typeface="Montserrat"/>
                          <a:cs typeface="Montserrat"/>
                          <a:sym typeface="Montserrat"/>
                        </a:rPr>
                        <a:t>0.820</a:t>
                      </a:r>
                      <a:endParaRPr sz="1200">
                        <a:solidFill>
                          <a:schemeClr val="lt1"/>
                        </a:solidFill>
                        <a:latin typeface="Montserrat"/>
                        <a:ea typeface="Montserrat"/>
                        <a:cs typeface="Montserrat"/>
                        <a:sym typeface="Montserrat"/>
                      </a:endParaRPr>
                    </a:p>
                    <a:p>
                      <a:pPr indent="0" lvl="0" marL="0" rtl="0" algn="ctr">
                        <a:spcBef>
                          <a:spcPts val="0"/>
                        </a:spcBef>
                        <a:spcAft>
                          <a:spcPts val="0"/>
                        </a:spcAft>
                        <a:buNone/>
                      </a:pPr>
                      <a:r>
                        <a:rPr lang="en" sz="1200">
                          <a:solidFill>
                            <a:schemeClr val="lt1"/>
                          </a:solidFill>
                          <a:latin typeface="Montserrat"/>
                          <a:ea typeface="Montserrat"/>
                          <a:cs typeface="Montserrat"/>
                          <a:sym typeface="Montserrat"/>
                        </a:rPr>
                        <a:t>0.750</a:t>
                      </a:r>
                      <a:endParaRPr sz="1200">
                        <a:solidFill>
                          <a:schemeClr val="lt1"/>
                        </a:solidFill>
                        <a:latin typeface="Montserrat"/>
                        <a:ea typeface="Montserrat"/>
                        <a:cs typeface="Montserrat"/>
                        <a:sym typeface="Montserrat"/>
                      </a:endParaRPr>
                    </a:p>
                    <a:p>
                      <a:pPr indent="0" lvl="0" marL="0" rtl="0" algn="ctr">
                        <a:spcBef>
                          <a:spcPts val="0"/>
                        </a:spcBef>
                        <a:spcAft>
                          <a:spcPts val="0"/>
                        </a:spcAft>
                        <a:buNone/>
                      </a:pPr>
                      <a:r>
                        <a:rPr lang="en" sz="1200">
                          <a:solidFill>
                            <a:schemeClr val="lt1"/>
                          </a:solidFill>
                          <a:latin typeface="Montserrat"/>
                          <a:ea typeface="Montserrat"/>
                          <a:cs typeface="Montserrat"/>
                          <a:sym typeface="Montserrat"/>
                        </a:rPr>
                        <a:t>0.865</a:t>
                      </a:r>
                      <a:endParaRPr sz="1200">
                        <a:solidFill>
                          <a:schemeClr val="lt1"/>
                        </a:solidFill>
                        <a:latin typeface="Montserrat"/>
                        <a:ea typeface="Montserrat"/>
                        <a:cs typeface="Montserrat"/>
                        <a:sym typeface="Montserrat"/>
                      </a:endParaRPr>
                    </a:p>
                    <a:p>
                      <a:pPr indent="0" lvl="0" marL="0" rtl="0" algn="ctr">
                        <a:spcBef>
                          <a:spcPts val="0"/>
                        </a:spcBef>
                        <a:spcAft>
                          <a:spcPts val="0"/>
                        </a:spcAft>
                        <a:buNone/>
                      </a:pPr>
                      <a:r>
                        <a:rPr lang="en" sz="1200">
                          <a:solidFill>
                            <a:schemeClr val="lt1"/>
                          </a:solidFill>
                          <a:latin typeface="Montserrat"/>
                          <a:ea typeface="Montserrat"/>
                          <a:cs typeface="Montserrat"/>
                          <a:sym typeface="Montserrat"/>
                        </a:rPr>
                        <a:t>0.779</a:t>
                      </a:r>
                      <a:endParaRPr sz="1200">
                        <a:solidFill>
                          <a:schemeClr val="lt1"/>
                        </a:solidFill>
                        <a:latin typeface="Montserrat"/>
                        <a:ea typeface="Montserrat"/>
                        <a:cs typeface="Montserrat"/>
                        <a:sym typeface="Montserrat"/>
                      </a:endParaRPr>
                    </a:p>
                  </a:txBody>
                  <a:tcPr marT="9125" marB="9125" marR="91425" marL="91425" anchor="ctr">
                    <a:lnL cap="flat" cmpd="sng" w="9525">
                      <a:solidFill>
                        <a:srgbClr val="F3F3F3"/>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lt1"/>
                          </a:solidFill>
                          <a:latin typeface="Montserrat"/>
                          <a:ea typeface="Montserrat"/>
                          <a:cs typeface="Montserrat"/>
                          <a:sym typeface="Montserrat"/>
                        </a:rPr>
                        <a:t>0.815</a:t>
                      </a:r>
                      <a:endParaRPr sz="1200">
                        <a:solidFill>
                          <a:schemeClr val="lt1"/>
                        </a:solidFill>
                        <a:latin typeface="Montserrat"/>
                        <a:ea typeface="Montserrat"/>
                        <a:cs typeface="Montserrat"/>
                        <a:sym typeface="Montserrat"/>
                      </a:endParaRPr>
                    </a:p>
                    <a:p>
                      <a:pPr indent="0" lvl="0" marL="0" rtl="0" algn="ctr">
                        <a:spcBef>
                          <a:spcPts val="0"/>
                        </a:spcBef>
                        <a:spcAft>
                          <a:spcPts val="0"/>
                        </a:spcAft>
                        <a:buNone/>
                      </a:pPr>
                      <a:r>
                        <a:rPr lang="en" sz="1200">
                          <a:solidFill>
                            <a:schemeClr val="lt1"/>
                          </a:solidFill>
                          <a:latin typeface="Montserrat"/>
                          <a:ea typeface="Montserrat"/>
                          <a:cs typeface="Montserrat"/>
                          <a:sym typeface="Montserrat"/>
                        </a:rPr>
                        <a:t>0.865</a:t>
                      </a:r>
                      <a:endParaRPr sz="1200">
                        <a:solidFill>
                          <a:schemeClr val="lt1"/>
                        </a:solidFill>
                        <a:latin typeface="Montserrat"/>
                        <a:ea typeface="Montserrat"/>
                        <a:cs typeface="Montserrat"/>
                        <a:sym typeface="Montserrat"/>
                      </a:endParaRPr>
                    </a:p>
                    <a:p>
                      <a:pPr indent="0" lvl="0" marL="0" rtl="0" algn="ctr">
                        <a:spcBef>
                          <a:spcPts val="0"/>
                        </a:spcBef>
                        <a:spcAft>
                          <a:spcPts val="0"/>
                        </a:spcAft>
                        <a:buNone/>
                      </a:pPr>
                      <a:r>
                        <a:rPr lang="en" sz="1200">
                          <a:solidFill>
                            <a:schemeClr val="lt1"/>
                          </a:solidFill>
                          <a:latin typeface="Montserrat"/>
                          <a:ea typeface="Montserrat"/>
                          <a:cs typeface="Montserrat"/>
                          <a:sym typeface="Montserrat"/>
                        </a:rPr>
                        <a:t>0.791</a:t>
                      </a:r>
                      <a:endParaRPr sz="1200">
                        <a:solidFill>
                          <a:schemeClr val="lt1"/>
                        </a:solidFill>
                        <a:latin typeface="Montserrat"/>
                        <a:ea typeface="Montserrat"/>
                        <a:cs typeface="Montserrat"/>
                        <a:sym typeface="Montserrat"/>
                      </a:endParaRPr>
                    </a:p>
                    <a:p>
                      <a:pPr indent="0" lvl="0" marL="0" rtl="0" algn="ctr">
                        <a:spcBef>
                          <a:spcPts val="0"/>
                        </a:spcBef>
                        <a:spcAft>
                          <a:spcPts val="0"/>
                        </a:spcAft>
                        <a:buNone/>
                      </a:pPr>
                      <a:r>
                        <a:rPr lang="en" sz="1200">
                          <a:solidFill>
                            <a:schemeClr val="lt1"/>
                          </a:solidFill>
                          <a:latin typeface="Montserrat"/>
                          <a:ea typeface="Montserrat"/>
                          <a:cs typeface="Montserrat"/>
                          <a:sym typeface="Montserrat"/>
                        </a:rPr>
                        <a:t>0.878</a:t>
                      </a:r>
                      <a:endParaRPr sz="1200">
                        <a:solidFill>
                          <a:schemeClr val="lt1"/>
                        </a:solidFill>
                        <a:latin typeface="Montserrat"/>
                        <a:ea typeface="Montserrat"/>
                        <a:cs typeface="Montserrat"/>
                        <a:sym typeface="Montserrat"/>
                      </a:endParaRPr>
                    </a:p>
                    <a:p>
                      <a:pPr indent="0" lvl="0" marL="0" rtl="0" algn="ctr">
                        <a:spcBef>
                          <a:spcPts val="0"/>
                        </a:spcBef>
                        <a:spcAft>
                          <a:spcPts val="0"/>
                        </a:spcAft>
                        <a:buNone/>
                      </a:pPr>
                      <a:r>
                        <a:rPr lang="en" sz="1200">
                          <a:solidFill>
                            <a:schemeClr val="lt1"/>
                          </a:solidFill>
                          <a:latin typeface="Montserrat"/>
                          <a:ea typeface="Montserrat"/>
                          <a:cs typeface="Montserrat"/>
                          <a:sym typeface="Montserrat"/>
                        </a:rPr>
                        <a:t>0.853</a:t>
                      </a:r>
                      <a:endParaRPr sz="1200">
                        <a:solidFill>
                          <a:schemeClr val="lt1"/>
                        </a:solidFill>
                        <a:latin typeface="Montserrat"/>
                        <a:ea typeface="Montserrat"/>
                        <a:cs typeface="Montserrat"/>
                        <a:sym typeface="Montserrat"/>
                      </a:endParaRPr>
                    </a:p>
                  </a:txBody>
                  <a:tcPr marT="9125" marB="9125" marR="91425" marL="91425" anchor="ctr">
                    <a:lnL cap="flat" cmpd="sng" w="9525">
                      <a:solidFill>
                        <a:srgbClr val="FFFFFF"/>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tcPr>
                </a:tc>
              </a:tr>
              <a:tr h="614250">
                <a:tc>
                  <a:txBody>
                    <a:bodyPr/>
                    <a:lstStyle/>
                    <a:p>
                      <a:pPr indent="0" lvl="0" marL="0" rtl="0" algn="ctr">
                        <a:spcBef>
                          <a:spcPts val="0"/>
                        </a:spcBef>
                        <a:spcAft>
                          <a:spcPts val="0"/>
                        </a:spcAft>
                        <a:buNone/>
                      </a:pPr>
                      <a:r>
                        <a:rPr lang="en" sz="1200">
                          <a:solidFill>
                            <a:schemeClr val="lt1"/>
                          </a:solidFill>
                          <a:latin typeface="Montserrat ExtraBold"/>
                          <a:ea typeface="Montserrat ExtraBold"/>
                          <a:cs typeface="Montserrat ExtraBold"/>
                          <a:sym typeface="Montserrat ExtraBold"/>
                        </a:rPr>
                        <a:t>Multi-class classification</a:t>
                      </a:r>
                      <a:endParaRPr sz="1200">
                        <a:solidFill>
                          <a:schemeClr val="lt1"/>
                        </a:solidFill>
                        <a:latin typeface="Montserrat ExtraBold"/>
                        <a:ea typeface="Montserrat ExtraBold"/>
                        <a:cs typeface="Montserrat ExtraBold"/>
                        <a:sym typeface="Montserrat ExtraBold"/>
                      </a:endParaRPr>
                    </a:p>
                  </a:txBody>
                  <a:tcPr marT="9125" marB="9125" marR="91425" marL="91425" anchor="ctr">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3F3F3"/>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lang="en" sz="1200">
                          <a:solidFill>
                            <a:schemeClr val="lt1"/>
                          </a:solidFill>
                          <a:latin typeface="Montserrat ExtraBold"/>
                          <a:ea typeface="Montserrat ExtraBold"/>
                          <a:cs typeface="Montserrat ExtraBold"/>
                          <a:sym typeface="Montserrat ExtraBold"/>
                        </a:rPr>
                        <a:t>Accuracy</a:t>
                      </a:r>
                      <a:endParaRPr sz="1200">
                        <a:solidFill>
                          <a:schemeClr val="lt1"/>
                        </a:solidFill>
                        <a:latin typeface="Montserrat ExtraBold"/>
                        <a:ea typeface="Montserrat ExtraBold"/>
                        <a:cs typeface="Montserrat ExtraBold"/>
                        <a:sym typeface="Montserrat ExtraBold"/>
                      </a:endParaRPr>
                    </a:p>
                    <a:p>
                      <a:pPr indent="0" lvl="0" marL="0" rtl="0" algn="ctr">
                        <a:spcBef>
                          <a:spcPts val="0"/>
                        </a:spcBef>
                        <a:spcAft>
                          <a:spcPts val="0"/>
                        </a:spcAft>
                        <a:buNone/>
                      </a:pPr>
                      <a:r>
                        <a:rPr lang="en" sz="1200">
                          <a:solidFill>
                            <a:schemeClr val="lt1"/>
                          </a:solidFill>
                          <a:latin typeface="Montserrat ExtraBold"/>
                          <a:ea typeface="Montserrat ExtraBold"/>
                          <a:cs typeface="Montserrat ExtraBold"/>
                          <a:sym typeface="Montserrat ExtraBold"/>
                        </a:rPr>
                        <a:t>F1</a:t>
                      </a:r>
                      <a:endParaRPr sz="1200">
                        <a:solidFill>
                          <a:schemeClr val="lt1"/>
                        </a:solidFill>
                        <a:latin typeface="Montserrat ExtraBold"/>
                        <a:ea typeface="Montserrat ExtraBold"/>
                        <a:cs typeface="Montserrat ExtraBold"/>
                        <a:sym typeface="Montserrat ExtraBold"/>
                      </a:endParaRPr>
                    </a:p>
                    <a:p>
                      <a:pPr indent="0" lvl="0" marL="0" rtl="0" algn="ctr">
                        <a:spcBef>
                          <a:spcPts val="0"/>
                        </a:spcBef>
                        <a:spcAft>
                          <a:spcPts val="0"/>
                        </a:spcAft>
                        <a:buNone/>
                      </a:pPr>
                      <a:r>
                        <a:rPr lang="en" sz="1200">
                          <a:solidFill>
                            <a:schemeClr val="lt1"/>
                          </a:solidFill>
                          <a:latin typeface="Montserrat ExtraBold"/>
                          <a:ea typeface="Montserrat ExtraBold"/>
                          <a:cs typeface="Montserrat ExtraBold"/>
                          <a:sym typeface="Montserrat ExtraBold"/>
                        </a:rPr>
                        <a:t>AUC-ROC</a:t>
                      </a:r>
                      <a:endParaRPr sz="1200">
                        <a:solidFill>
                          <a:schemeClr val="lt1"/>
                        </a:solidFill>
                        <a:latin typeface="Montserrat ExtraBold"/>
                        <a:ea typeface="Montserrat ExtraBold"/>
                        <a:cs typeface="Montserrat ExtraBold"/>
                        <a:sym typeface="Montserrat ExtraBold"/>
                      </a:endParaRPr>
                    </a:p>
                    <a:p>
                      <a:pPr indent="0" lvl="0" marL="0" rtl="0" algn="ctr">
                        <a:spcBef>
                          <a:spcPts val="0"/>
                        </a:spcBef>
                        <a:spcAft>
                          <a:spcPts val="0"/>
                        </a:spcAft>
                        <a:buNone/>
                      </a:pPr>
                      <a:r>
                        <a:rPr lang="en" sz="1200">
                          <a:solidFill>
                            <a:schemeClr val="lt1"/>
                          </a:solidFill>
                          <a:latin typeface="Montserrat ExtraBold"/>
                          <a:ea typeface="Montserrat ExtraBold"/>
                          <a:cs typeface="Montserrat ExtraBold"/>
                          <a:sym typeface="Montserrat ExtraBold"/>
                        </a:rPr>
                        <a:t>Precision</a:t>
                      </a:r>
                      <a:endParaRPr sz="1200">
                        <a:solidFill>
                          <a:schemeClr val="lt1"/>
                        </a:solidFill>
                        <a:latin typeface="Montserrat ExtraBold"/>
                        <a:ea typeface="Montserrat ExtraBold"/>
                        <a:cs typeface="Montserrat ExtraBold"/>
                        <a:sym typeface="Montserrat ExtraBold"/>
                      </a:endParaRPr>
                    </a:p>
                    <a:p>
                      <a:pPr indent="0" lvl="0" marL="0" rtl="0" algn="ctr">
                        <a:spcBef>
                          <a:spcPts val="0"/>
                        </a:spcBef>
                        <a:spcAft>
                          <a:spcPts val="0"/>
                        </a:spcAft>
                        <a:buNone/>
                      </a:pPr>
                      <a:r>
                        <a:rPr lang="en" sz="1200">
                          <a:solidFill>
                            <a:schemeClr val="lt1"/>
                          </a:solidFill>
                          <a:latin typeface="Montserrat ExtraBold"/>
                          <a:ea typeface="Montserrat ExtraBold"/>
                          <a:cs typeface="Montserrat ExtraBold"/>
                          <a:sym typeface="Montserrat ExtraBold"/>
                        </a:rPr>
                        <a:t>Recall</a:t>
                      </a:r>
                      <a:endParaRPr sz="1200">
                        <a:solidFill>
                          <a:schemeClr val="lt1"/>
                        </a:solidFill>
                        <a:latin typeface="Montserrat ExtraBold"/>
                        <a:ea typeface="Montserrat ExtraBold"/>
                        <a:cs typeface="Montserrat ExtraBold"/>
                        <a:sym typeface="Montserrat ExtraBold"/>
                      </a:endParaRPr>
                    </a:p>
                    <a:p>
                      <a:pPr indent="0" lvl="0" marL="0" rtl="0" algn="ctr">
                        <a:spcBef>
                          <a:spcPts val="0"/>
                        </a:spcBef>
                        <a:spcAft>
                          <a:spcPts val="0"/>
                        </a:spcAft>
                        <a:buNone/>
                      </a:pPr>
                      <a:r>
                        <a:rPr lang="en" sz="1200">
                          <a:solidFill>
                            <a:schemeClr val="lt1"/>
                          </a:solidFill>
                          <a:latin typeface="Montserrat ExtraBold"/>
                          <a:ea typeface="Montserrat ExtraBold"/>
                          <a:cs typeface="Montserrat ExtraBold"/>
                          <a:sym typeface="Montserrat ExtraBold"/>
                        </a:rPr>
                        <a:t>1-away accuracy</a:t>
                      </a:r>
                      <a:endParaRPr sz="1200">
                        <a:solidFill>
                          <a:schemeClr val="lt1"/>
                        </a:solidFill>
                        <a:latin typeface="Montserrat ExtraBold"/>
                        <a:ea typeface="Montserrat ExtraBold"/>
                        <a:cs typeface="Montserrat ExtraBold"/>
                        <a:sym typeface="Montserrat ExtraBold"/>
                      </a:endParaRPr>
                    </a:p>
                  </a:txBody>
                  <a:tcPr marT="9125" marB="9125" marR="91425" marL="91425" anchor="ctr">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3F3F3"/>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lang="en" sz="1200">
                          <a:solidFill>
                            <a:schemeClr val="lt1"/>
                          </a:solidFill>
                          <a:latin typeface="Montserrat"/>
                          <a:ea typeface="Montserrat"/>
                          <a:cs typeface="Montserrat"/>
                          <a:sym typeface="Montserrat"/>
                        </a:rPr>
                        <a:t>0.363</a:t>
                      </a:r>
                      <a:endParaRPr sz="1200">
                        <a:solidFill>
                          <a:schemeClr val="lt1"/>
                        </a:solidFill>
                        <a:latin typeface="Montserrat"/>
                        <a:ea typeface="Montserrat"/>
                        <a:cs typeface="Montserrat"/>
                        <a:sym typeface="Montserrat"/>
                      </a:endParaRPr>
                    </a:p>
                    <a:p>
                      <a:pPr indent="0" lvl="0" marL="0" rtl="0" algn="ctr">
                        <a:spcBef>
                          <a:spcPts val="0"/>
                        </a:spcBef>
                        <a:spcAft>
                          <a:spcPts val="0"/>
                        </a:spcAft>
                        <a:buNone/>
                      </a:pPr>
                      <a:r>
                        <a:rPr lang="en" sz="1200">
                          <a:solidFill>
                            <a:schemeClr val="lt1"/>
                          </a:solidFill>
                          <a:latin typeface="Montserrat"/>
                          <a:ea typeface="Montserrat"/>
                          <a:cs typeface="Montserrat"/>
                          <a:sym typeface="Montserrat"/>
                        </a:rPr>
                        <a:t>0.333</a:t>
                      </a:r>
                      <a:endParaRPr sz="1200">
                        <a:solidFill>
                          <a:schemeClr val="lt1"/>
                        </a:solidFill>
                        <a:latin typeface="Montserrat"/>
                        <a:ea typeface="Montserrat"/>
                        <a:cs typeface="Montserrat"/>
                        <a:sym typeface="Montserrat"/>
                      </a:endParaRPr>
                    </a:p>
                    <a:p>
                      <a:pPr indent="0" lvl="0" marL="0" rtl="0" algn="ctr">
                        <a:spcBef>
                          <a:spcPts val="0"/>
                        </a:spcBef>
                        <a:spcAft>
                          <a:spcPts val="0"/>
                        </a:spcAft>
                        <a:buNone/>
                      </a:pPr>
                      <a:r>
                        <a:rPr lang="en" sz="1200">
                          <a:solidFill>
                            <a:schemeClr val="lt1"/>
                          </a:solidFill>
                          <a:latin typeface="Montserrat"/>
                          <a:ea typeface="Montserrat"/>
                          <a:cs typeface="Montserrat"/>
                          <a:sym typeface="Montserrat"/>
                        </a:rPr>
                        <a:t>0.833</a:t>
                      </a:r>
                      <a:endParaRPr sz="1200">
                        <a:solidFill>
                          <a:schemeClr val="lt1"/>
                        </a:solidFill>
                        <a:latin typeface="Montserrat"/>
                        <a:ea typeface="Montserrat"/>
                        <a:cs typeface="Montserrat"/>
                        <a:sym typeface="Montserrat"/>
                      </a:endParaRPr>
                    </a:p>
                    <a:p>
                      <a:pPr indent="0" lvl="0" marL="0" rtl="0" algn="ctr">
                        <a:spcBef>
                          <a:spcPts val="0"/>
                        </a:spcBef>
                        <a:spcAft>
                          <a:spcPts val="0"/>
                        </a:spcAft>
                        <a:buNone/>
                      </a:pPr>
                      <a:r>
                        <a:rPr lang="en" sz="1200">
                          <a:solidFill>
                            <a:schemeClr val="lt1"/>
                          </a:solidFill>
                          <a:latin typeface="Montserrat"/>
                          <a:ea typeface="Montserrat"/>
                          <a:cs typeface="Montserrat"/>
                          <a:sym typeface="Montserrat"/>
                        </a:rPr>
                        <a:t>0.378</a:t>
                      </a:r>
                      <a:endParaRPr sz="1200">
                        <a:solidFill>
                          <a:schemeClr val="lt1"/>
                        </a:solidFill>
                        <a:latin typeface="Montserrat"/>
                        <a:ea typeface="Montserrat"/>
                        <a:cs typeface="Montserrat"/>
                        <a:sym typeface="Montserrat"/>
                      </a:endParaRPr>
                    </a:p>
                    <a:p>
                      <a:pPr indent="0" lvl="0" marL="0" rtl="0" algn="ctr">
                        <a:spcBef>
                          <a:spcPts val="0"/>
                        </a:spcBef>
                        <a:spcAft>
                          <a:spcPts val="0"/>
                        </a:spcAft>
                        <a:buNone/>
                      </a:pPr>
                      <a:r>
                        <a:rPr lang="en" sz="1200">
                          <a:solidFill>
                            <a:schemeClr val="lt1"/>
                          </a:solidFill>
                          <a:latin typeface="Montserrat"/>
                          <a:ea typeface="Montserrat"/>
                          <a:cs typeface="Montserrat"/>
                          <a:sym typeface="Montserrat"/>
                        </a:rPr>
                        <a:t>0.362</a:t>
                      </a:r>
                      <a:endParaRPr sz="1200">
                        <a:solidFill>
                          <a:schemeClr val="lt1"/>
                        </a:solidFill>
                        <a:latin typeface="Montserrat"/>
                        <a:ea typeface="Montserrat"/>
                        <a:cs typeface="Montserrat"/>
                        <a:sym typeface="Montserrat"/>
                      </a:endParaRPr>
                    </a:p>
                    <a:p>
                      <a:pPr indent="0" lvl="0" marL="0" rtl="0" algn="ctr">
                        <a:spcBef>
                          <a:spcPts val="0"/>
                        </a:spcBef>
                        <a:spcAft>
                          <a:spcPts val="0"/>
                        </a:spcAft>
                        <a:buNone/>
                      </a:pPr>
                      <a:r>
                        <a:rPr lang="en" sz="1200">
                          <a:solidFill>
                            <a:schemeClr val="lt1"/>
                          </a:solidFill>
                          <a:latin typeface="Montserrat"/>
                          <a:ea typeface="Montserrat"/>
                          <a:cs typeface="Montserrat"/>
                          <a:sym typeface="Montserrat"/>
                        </a:rPr>
                        <a:t>0.757</a:t>
                      </a:r>
                      <a:endParaRPr sz="1200">
                        <a:solidFill>
                          <a:schemeClr val="lt1"/>
                        </a:solidFill>
                        <a:latin typeface="Montserrat"/>
                        <a:ea typeface="Montserrat"/>
                        <a:cs typeface="Montserrat"/>
                        <a:sym typeface="Montserrat"/>
                      </a:endParaRPr>
                    </a:p>
                  </a:txBody>
                  <a:tcPr marT="9125" marB="9125" marR="91425" marL="91425" anchor="ctr">
                    <a:lnL cap="flat" cmpd="sng" w="9525">
                      <a:solidFill>
                        <a:srgbClr val="F3F3F3"/>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lt1"/>
                          </a:solidFill>
                          <a:latin typeface="Montserrat"/>
                          <a:ea typeface="Montserrat"/>
                          <a:cs typeface="Montserrat"/>
                          <a:sym typeface="Montserrat"/>
                        </a:rPr>
                        <a:t>0.433</a:t>
                      </a:r>
                      <a:endParaRPr sz="1200">
                        <a:solidFill>
                          <a:schemeClr val="lt1"/>
                        </a:solidFill>
                        <a:latin typeface="Montserrat"/>
                        <a:ea typeface="Montserrat"/>
                        <a:cs typeface="Montserrat"/>
                        <a:sym typeface="Montserrat"/>
                      </a:endParaRPr>
                    </a:p>
                    <a:p>
                      <a:pPr indent="0" lvl="0" marL="0" rtl="0" algn="ctr">
                        <a:spcBef>
                          <a:spcPts val="0"/>
                        </a:spcBef>
                        <a:spcAft>
                          <a:spcPts val="0"/>
                        </a:spcAft>
                        <a:buNone/>
                      </a:pPr>
                      <a:r>
                        <a:rPr lang="en" sz="1200">
                          <a:solidFill>
                            <a:schemeClr val="lt1"/>
                          </a:solidFill>
                          <a:latin typeface="Montserrat"/>
                          <a:ea typeface="Montserrat"/>
                          <a:cs typeface="Montserrat"/>
                          <a:sym typeface="Montserrat"/>
                        </a:rPr>
                        <a:t>0.429</a:t>
                      </a:r>
                      <a:endParaRPr sz="1200">
                        <a:solidFill>
                          <a:schemeClr val="lt1"/>
                        </a:solidFill>
                        <a:latin typeface="Montserrat"/>
                        <a:ea typeface="Montserrat"/>
                        <a:cs typeface="Montserrat"/>
                        <a:sym typeface="Montserrat"/>
                      </a:endParaRPr>
                    </a:p>
                    <a:p>
                      <a:pPr indent="0" lvl="0" marL="0" rtl="0" algn="ctr">
                        <a:spcBef>
                          <a:spcPts val="0"/>
                        </a:spcBef>
                        <a:spcAft>
                          <a:spcPts val="0"/>
                        </a:spcAft>
                        <a:buNone/>
                      </a:pPr>
                      <a:r>
                        <a:rPr lang="en" sz="1200">
                          <a:solidFill>
                            <a:schemeClr val="lt1"/>
                          </a:solidFill>
                          <a:latin typeface="Montserrat"/>
                          <a:ea typeface="Montserrat"/>
                          <a:cs typeface="Montserrat"/>
                          <a:sym typeface="Montserrat"/>
                        </a:rPr>
                        <a:t>0.861</a:t>
                      </a:r>
                      <a:endParaRPr sz="1200">
                        <a:solidFill>
                          <a:schemeClr val="lt1"/>
                        </a:solidFill>
                        <a:latin typeface="Montserrat"/>
                        <a:ea typeface="Montserrat"/>
                        <a:cs typeface="Montserrat"/>
                        <a:sym typeface="Montserrat"/>
                      </a:endParaRPr>
                    </a:p>
                    <a:p>
                      <a:pPr indent="0" lvl="0" marL="0" rtl="0" algn="ctr">
                        <a:spcBef>
                          <a:spcPts val="0"/>
                        </a:spcBef>
                        <a:spcAft>
                          <a:spcPts val="0"/>
                        </a:spcAft>
                        <a:buNone/>
                      </a:pPr>
                      <a:r>
                        <a:rPr lang="en" sz="1200">
                          <a:solidFill>
                            <a:schemeClr val="lt1"/>
                          </a:solidFill>
                          <a:latin typeface="Montserrat"/>
                          <a:ea typeface="Montserrat"/>
                          <a:cs typeface="Montserrat"/>
                          <a:sym typeface="Montserrat"/>
                        </a:rPr>
                        <a:t>0.427</a:t>
                      </a:r>
                      <a:endParaRPr sz="1200">
                        <a:solidFill>
                          <a:schemeClr val="lt1"/>
                        </a:solidFill>
                        <a:latin typeface="Montserrat"/>
                        <a:ea typeface="Montserrat"/>
                        <a:cs typeface="Montserrat"/>
                        <a:sym typeface="Montserrat"/>
                      </a:endParaRPr>
                    </a:p>
                    <a:p>
                      <a:pPr indent="0" lvl="0" marL="0" rtl="0" algn="ctr">
                        <a:spcBef>
                          <a:spcPts val="0"/>
                        </a:spcBef>
                        <a:spcAft>
                          <a:spcPts val="0"/>
                        </a:spcAft>
                        <a:buNone/>
                      </a:pPr>
                      <a:r>
                        <a:rPr lang="en" sz="1200">
                          <a:solidFill>
                            <a:schemeClr val="lt1"/>
                          </a:solidFill>
                          <a:latin typeface="Montserrat"/>
                          <a:ea typeface="Montserrat"/>
                          <a:cs typeface="Montserrat"/>
                          <a:sym typeface="Montserrat"/>
                        </a:rPr>
                        <a:t>0.433</a:t>
                      </a:r>
                      <a:endParaRPr sz="1200">
                        <a:solidFill>
                          <a:schemeClr val="lt1"/>
                        </a:solidFill>
                        <a:latin typeface="Montserrat"/>
                        <a:ea typeface="Montserrat"/>
                        <a:cs typeface="Montserrat"/>
                        <a:sym typeface="Montserrat"/>
                      </a:endParaRPr>
                    </a:p>
                    <a:p>
                      <a:pPr indent="0" lvl="0" marL="0" rtl="0" algn="ctr">
                        <a:spcBef>
                          <a:spcPts val="0"/>
                        </a:spcBef>
                        <a:spcAft>
                          <a:spcPts val="0"/>
                        </a:spcAft>
                        <a:buNone/>
                      </a:pPr>
                      <a:r>
                        <a:rPr lang="en" sz="1200">
                          <a:solidFill>
                            <a:schemeClr val="lt1"/>
                          </a:solidFill>
                          <a:latin typeface="Montserrat"/>
                          <a:ea typeface="Montserrat"/>
                          <a:cs typeface="Montserrat"/>
                          <a:sym typeface="Montserrat"/>
                        </a:rPr>
                        <a:t>0.804</a:t>
                      </a:r>
                      <a:endParaRPr sz="1200">
                        <a:solidFill>
                          <a:schemeClr val="lt1"/>
                        </a:solidFill>
                        <a:latin typeface="Montserrat"/>
                        <a:ea typeface="Montserrat"/>
                        <a:cs typeface="Montserrat"/>
                        <a:sym typeface="Montserrat"/>
                      </a:endParaRPr>
                    </a:p>
                  </a:txBody>
                  <a:tcPr marT="9125" marB="9125" marR="91425" marL="91425" anchor="ctr">
                    <a:lnL cap="flat" cmpd="sng" w="9525">
                      <a:solidFill>
                        <a:srgbClr val="FFFFFF"/>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tcPr>
                </a:tc>
              </a:tr>
            </a:tbl>
          </a:graphicData>
        </a:graphic>
      </p:graphicFrame>
      <p:sp>
        <p:nvSpPr>
          <p:cNvPr id="357" name="Google Shape;357;p4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58" name="Google Shape;358;p46"/>
          <p:cNvSpPr txBox="1"/>
          <p:nvPr>
            <p:ph idx="4294967295" type="body"/>
          </p:nvPr>
        </p:nvSpPr>
        <p:spPr>
          <a:xfrm>
            <a:off x="1739575" y="4143800"/>
            <a:ext cx="5965200" cy="1667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sz="1600">
                <a:solidFill>
                  <a:srgbClr val="FFFFFF"/>
                </a:solidFill>
              </a:rPr>
              <a:t>* </a:t>
            </a:r>
            <a:r>
              <a:rPr lang="en" sz="1600">
                <a:solidFill>
                  <a:srgbClr val="FFFFFF"/>
                </a:solidFill>
              </a:rPr>
              <a:t>Regression on $10M to $100M revenue movies: </a:t>
            </a:r>
            <a:endParaRPr sz="1600">
              <a:solidFill>
                <a:srgbClr val="FFFFFF"/>
              </a:solidFill>
            </a:endParaRPr>
          </a:p>
          <a:p>
            <a:pPr indent="0" lvl="0" marL="0" rtl="0" algn="r">
              <a:spcBef>
                <a:spcPts val="800"/>
              </a:spcBef>
              <a:spcAft>
                <a:spcPts val="800"/>
              </a:spcAft>
              <a:buNone/>
            </a:pPr>
            <a:r>
              <a:rPr lang="en" sz="1600">
                <a:solidFill>
                  <a:srgbClr val="FFFFFF"/>
                </a:solidFill>
              </a:rPr>
              <a:t>MAPE 41%, MAE $13.4M</a:t>
            </a:r>
            <a:endParaRPr sz="1600">
              <a:solidFill>
                <a:srgbClr val="FFFFFF"/>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47"/>
          <p:cNvSpPr txBox="1"/>
          <p:nvPr>
            <p:ph type="title"/>
          </p:nvPr>
        </p:nvSpPr>
        <p:spPr>
          <a:xfrm>
            <a:off x="938500" y="445025"/>
            <a:ext cx="47022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Binary classification</a:t>
            </a:r>
            <a:endParaRPr/>
          </a:p>
        </p:txBody>
      </p:sp>
      <p:sp>
        <p:nvSpPr>
          <p:cNvPr id="364" name="Google Shape;364;p4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aphicFrame>
        <p:nvGraphicFramePr>
          <p:cNvPr id="365" name="Google Shape;365;p47"/>
          <p:cNvGraphicFramePr/>
          <p:nvPr/>
        </p:nvGraphicFramePr>
        <p:xfrm>
          <a:off x="938488" y="1386425"/>
          <a:ext cx="3000000" cy="3000000"/>
        </p:xfrm>
        <a:graphic>
          <a:graphicData uri="http://schemas.openxmlformats.org/drawingml/2006/table">
            <a:tbl>
              <a:tblPr>
                <a:noFill/>
                <a:tableStyleId>{036B0951-2928-4B98-BC61-BD8D79C6FBF6}</a:tableStyleId>
              </a:tblPr>
              <a:tblGrid>
                <a:gridCol w="2109075"/>
                <a:gridCol w="1762900"/>
                <a:gridCol w="2737575"/>
              </a:tblGrid>
              <a:tr h="234550">
                <a:tc>
                  <a:txBody>
                    <a:bodyPr/>
                    <a:lstStyle/>
                    <a:p>
                      <a:pPr indent="0" lvl="0" marL="0" rtl="0" algn="ctr">
                        <a:lnSpc>
                          <a:spcPct val="100000"/>
                        </a:lnSpc>
                        <a:spcBef>
                          <a:spcPts val="0"/>
                        </a:spcBef>
                        <a:spcAft>
                          <a:spcPts val="0"/>
                        </a:spcAft>
                        <a:buNone/>
                      </a:pPr>
                      <a:r>
                        <a:rPr lang="en" sz="1200">
                          <a:solidFill>
                            <a:schemeClr val="lt1"/>
                          </a:solidFill>
                          <a:latin typeface="Montserrat ExtraBold"/>
                          <a:ea typeface="Montserrat ExtraBold"/>
                          <a:cs typeface="Montserrat ExtraBold"/>
                          <a:sym typeface="Montserrat ExtraBold"/>
                        </a:rPr>
                        <a:t>Neural network</a:t>
                      </a:r>
                      <a:endParaRPr sz="1200">
                        <a:solidFill>
                          <a:schemeClr val="lt1"/>
                        </a:solidFill>
                        <a:latin typeface="Montserrat ExtraBold"/>
                        <a:ea typeface="Montserrat ExtraBold"/>
                        <a:cs typeface="Montserrat ExtraBold"/>
                        <a:sym typeface="Montserrat ExtraBold"/>
                      </a:endParaRPr>
                    </a:p>
                  </a:txBody>
                  <a:tcPr marT="91425" marB="91425" marR="91425" marL="91425" anchor="ctr">
                    <a:lnL cap="flat" cmpd="sng" w="9525">
                      <a:solidFill>
                        <a:srgbClr val="F3F3F3">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F3F3F3">
                          <a:alpha val="0"/>
                        </a:srgbClr>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1200">
                          <a:solidFill>
                            <a:schemeClr val="lt1"/>
                          </a:solidFill>
                          <a:latin typeface="Montserrat ExtraBold"/>
                          <a:ea typeface="Montserrat ExtraBold"/>
                          <a:cs typeface="Montserrat ExtraBold"/>
                          <a:sym typeface="Montserrat ExtraBold"/>
                        </a:rPr>
                        <a:t>Predicted not profitable</a:t>
                      </a:r>
                      <a:endParaRPr sz="1200">
                        <a:solidFill>
                          <a:schemeClr val="lt1"/>
                        </a:solidFill>
                        <a:latin typeface="Montserrat ExtraBold"/>
                        <a:ea typeface="Montserrat ExtraBold"/>
                        <a:cs typeface="Montserrat ExtraBold"/>
                        <a:sym typeface="Montserrat ExtraBold"/>
                      </a:endParaRPr>
                    </a:p>
                  </a:txBody>
                  <a:tcPr marT="91425" marB="91425" marR="91425" marL="91425" anchor="ctr">
                    <a:lnL cap="flat" cmpd="sng" w="9525">
                      <a:solidFill>
                        <a:srgbClr val="000000">
                          <a:alpha val="0"/>
                        </a:srgbClr>
                      </a:solidFill>
                      <a:prstDash val="solid"/>
                      <a:round/>
                      <a:headEnd len="sm" w="sm" type="none"/>
                      <a:tailEnd len="sm" w="sm" type="none"/>
                    </a:lnL>
                    <a:lnR cap="flat" cmpd="sng" w="9525">
                      <a:solidFill>
                        <a:srgbClr val="F3F3F3">
                          <a:alpha val="0"/>
                        </a:srgbClr>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solidFill>
                      <a:srgbClr val="85D5E6"/>
                    </a:solidFill>
                  </a:tcPr>
                </a:tc>
                <a:tc>
                  <a:txBody>
                    <a:bodyPr/>
                    <a:lstStyle/>
                    <a:p>
                      <a:pPr indent="0" lvl="0" marL="0" rtl="0" algn="ctr">
                        <a:lnSpc>
                          <a:spcPct val="100000"/>
                        </a:lnSpc>
                        <a:spcBef>
                          <a:spcPts val="0"/>
                        </a:spcBef>
                        <a:spcAft>
                          <a:spcPts val="0"/>
                        </a:spcAft>
                        <a:buNone/>
                      </a:pPr>
                      <a:r>
                        <a:rPr lang="en" sz="1200">
                          <a:solidFill>
                            <a:schemeClr val="lt1"/>
                          </a:solidFill>
                          <a:latin typeface="Montserrat ExtraBold"/>
                          <a:ea typeface="Montserrat ExtraBold"/>
                          <a:cs typeface="Montserrat ExtraBold"/>
                          <a:sym typeface="Montserrat ExtraBold"/>
                        </a:rPr>
                        <a:t>Predicted profitable</a:t>
                      </a:r>
                      <a:endParaRPr sz="1200">
                        <a:solidFill>
                          <a:schemeClr val="lt1"/>
                        </a:solidFill>
                        <a:latin typeface="Montserrat ExtraBold"/>
                        <a:ea typeface="Montserrat ExtraBold"/>
                        <a:cs typeface="Montserrat ExtraBold"/>
                        <a:sym typeface="Montserrat ExtraBold"/>
                      </a:endParaRPr>
                    </a:p>
                  </a:txBody>
                  <a:tcPr marT="91425" marB="91425" marR="91425" marL="91425" anchor="ctr">
                    <a:lnL cap="flat" cmpd="sng" w="9525">
                      <a:solidFill>
                        <a:srgbClr val="F3F3F3">
                          <a:alpha val="0"/>
                        </a:srgbClr>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solidFill>
                      <a:schemeClr val="accent2"/>
                    </a:solidFill>
                  </a:tcPr>
                </a:tc>
              </a:tr>
              <a:tr h="205225">
                <a:tc>
                  <a:txBody>
                    <a:bodyPr/>
                    <a:lstStyle/>
                    <a:p>
                      <a:pPr indent="0" lvl="0" marL="0" rtl="0" algn="ctr">
                        <a:lnSpc>
                          <a:spcPct val="100000"/>
                        </a:lnSpc>
                        <a:spcBef>
                          <a:spcPts val="0"/>
                        </a:spcBef>
                        <a:spcAft>
                          <a:spcPts val="0"/>
                        </a:spcAft>
                        <a:buNone/>
                      </a:pPr>
                      <a:r>
                        <a:rPr lang="en" sz="1200">
                          <a:solidFill>
                            <a:schemeClr val="lt1"/>
                          </a:solidFill>
                          <a:latin typeface="Montserrat ExtraBold"/>
                          <a:ea typeface="Montserrat ExtraBold"/>
                          <a:cs typeface="Montserrat ExtraBold"/>
                          <a:sym typeface="Montserrat ExtraBold"/>
                        </a:rPr>
                        <a:t>Actual not profitable</a:t>
                      </a:r>
                      <a:endParaRPr sz="1200">
                        <a:solidFill>
                          <a:schemeClr val="lt1"/>
                        </a:solidFill>
                        <a:latin typeface="Montserrat ExtraBold"/>
                        <a:ea typeface="Montserrat ExtraBold"/>
                        <a:cs typeface="Montserrat ExtraBold"/>
                        <a:sym typeface="Montserrat ExtraBold"/>
                      </a:endParaRPr>
                    </a:p>
                  </a:txBody>
                  <a:tcPr marT="91425" marB="91425" marR="91425" marL="91425" anchor="ctr">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rgbClr val="FFFFFF"/>
                      </a:solidFill>
                      <a:prstDash val="solid"/>
                      <a:round/>
                      <a:headEnd len="sm" w="sm" type="none"/>
                      <a:tailEnd len="sm" w="sm" type="none"/>
                    </a:lnB>
                    <a:solidFill>
                      <a:srgbClr val="FFAB40"/>
                    </a:solidFill>
                  </a:tcPr>
                </a:tc>
                <a:tc>
                  <a:txBody>
                    <a:bodyPr/>
                    <a:lstStyle/>
                    <a:p>
                      <a:pPr indent="0" lvl="0" marL="0" rtl="0" algn="ctr">
                        <a:lnSpc>
                          <a:spcPct val="100000"/>
                        </a:lnSpc>
                        <a:spcBef>
                          <a:spcPts val="0"/>
                        </a:spcBef>
                        <a:spcAft>
                          <a:spcPts val="0"/>
                        </a:spcAft>
                        <a:buNone/>
                      </a:pPr>
                      <a:r>
                        <a:rPr lang="en" sz="1200">
                          <a:solidFill>
                            <a:schemeClr val="lt1"/>
                          </a:solidFill>
                          <a:latin typeface="Montserrat"/>
                          <a:ea typeface="Montserrat"/>
                          <a:cs typeface="Montserrat"/>
                          <a:sym typeface="Montserrat"/>
                        </a:rPr>
                        <a:t>153.9</a:t>
                      </a:r>
                      <a:endParaRPr sz="1200">
                        <a:solidFill>
                          <a:schemeClr val="lt1"/>
                        </a:solidFill>
                        <a:latin typeface="Montserrat"/>
                        <a:ea typeface="Montserrat"/>
                        <a:cs typeface="Montserrat"/>
                        <a:sym typeface="Montserrat"/>
                      </a:endParaRPr>
                    </a:p>
                  </a:txBody>
                  <a:tcPr marT="91425" marB="91425" marR="91425" marL="91425" anchor="ctr">
                    <a:lnL cap="flat" cmpd="sng" w="9525">
                      <a:solidFill>
                        <a:srgbClr val="F3F3F3"/>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1200">
                          <a:solidFill>
                            <a:schemeClr val="lt1"/>
                          </a:solidFill>
                          <a:latin typeface="Montserrat"/>
                          <a:ea typeface="Montserrat"/>
                          <a:cs typeface="Montserrat"/>
                          <a:sym typeface="Montserrat"/>
                        </a:rPr>
                        <a:t>59.1</a:t>
                      </a:r>
                      <a:endParaRPr sz="1200">
                        <a:solidFill>
                          <a:schemeClr val="lt1"/>
                        </a:solidFill>
                        <a:latin typeface="Montserrat"/>
                        <a:ea typeface="Montserrat"/>
                        <a:cs typeface="Montserrat"/>
                        <a:sym typeface="Montserrat"/>
                      </a:endParaRPr>
                    </a:p>
                  </a:txBody>
                  <a:tcPr marT="91425" marB="91425" marR="91425" marL="91425" anchor="ctr">
                    <a:lnL cap="flat" cmpd="sng" w="9525">
                      <a:solidFill>
                        <a:srgbClr val="FFFFFF"/>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tcPr>
                </a:tc>
              </a:tr>
              <a:tr h="100000">
                <a:tc>
                  <a:txBody>
                    <a:bodyPr/>
                    <a:lstStyle/>
                    <a:p>
                      <a:pPr indent="0" lvl="0" marL="0" rtl="0" algn="ctr">
                        <a:lnSpc>
                          <a:spcPct val="100000"/>
                        </a:lnSpc>
                        <a:spcBef>
                          <a:spcPts val="0"/>
                        </a:spcBef>
                        <a:spcAft>
                          <a:spcPts val="0"/>
                        </a:spcAft>
                        <a:buNone/>
                      </a:pPr>
                      <a:r>
                        <a:rPr lang="en" sz="1200">
                          <a:solidFill>
                            <a:schemeClr val="lt1"/>
                          </a:solidFill>
                          <a:latin typeface="Montserrat ExtraBold"/>
                          <a:ea typeface="Montserrat ExtraBold"/>
                          <a:cs typeface="Montserrat ExtraBold"/>
                          <a:sym typeface="Montserrat ExtraBold"/>
                        </a:rPr>
                        <a:t>Actual profitable</a:t>
                      </a:r>
                      <a:endParaRPr sz="1200">
                        <a:solidFill>
                          <a:schemeClr val="lt1"/>
                        </a:solidFill>
                        <a:latin typeface="Montserrat ExtraBold"/>
                        <a:ea typeface="Montserrat ExtraBold"/>
                        <a:cs typeface="Montserrat ExtraBold"/>
                        <a:sym typeface="Montserrat ExtraBold"/>
                      </a:endParaRPr>
                    </a:p>
                  </a:txBody>
                  <a:tcPr marT="91425" marB="91425" marR="91425" marL="91425" anchor="ctr">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3F3F3"/>
                      </a:solidFill>
                      <a:prstDash val="solid"/>
                      <a:round/>
                      <a:headEnd len="sm" w="sm" type="none"/>
                      <a:tailEnd len="sm" w="sm" type="none"/>
                    </a:lnB>
                    <a:solidFill>
                      <a:schemeClr val="accent1"/>
                    </a:solidFill>
                  </a:tcPr>
                </a:tc>
                <a:tc>
                  <a:txBody>
                    <a:bodyPr/>
                    <a:lstStyle/>
                    <a:p>
                      <a:pPr indent="0" lvl="0" marL="0" rtl="0" algn="ctr">
                        <a:lnSpc>
                          <a:spcPct val="100000"/>
                        </a:lnSpc>
                        <a:spcBef>
                          <a:spcPts val="0"/>
                        </a:spcBef>
                        <a:spcAft>
                          <a:spcPts val="0"/>
                        </a:spcAft>
                        <a:buNone/>
                      </a:pPr>
                      <a:r>
                        <a:rPr lang="en" sz="1200">
                          <a:solidFill>
                            <a:schemeClr val="lt1"/>
                          </a:solidFill>
                          <a:latin typeface="Montserrat"/>
                          <a:ea typeface="Montserrat"/>
                          <a:cs typeface="Montserrat"/>
                          <a:sym typeface="Montserrat"/>
                        </a:rPr>
                        <a:t>107.1</a:t>
                      </a:r>
                      <a:endParaRPr sz="1200">
                        <a:solidFill>
                          <a:schemeClr val="lt1"/>
                        </a:solidFill>
                        <a:latin typeface="Montserrat"/>
                        <a:ea typeface="Montserrat"/>
                        <a:cs typeface="Montserrat"/>
                        <a:sym typeface="Montserrat"/>
                      </a:endParaRPr>
                    </a:p>
                  </a:txBody>
                  <a:tcPr marT="91425" marB="91425" marR="91425" marL="91425" anchor="ctr">
                    <a:lnL cap="flat" cmpd="sng" w="9525">
                      <a:solidFill>
                        <a:srgbClr val="F3F3F3"/>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1200">
                          <a:solidFill>
                            <a:schemeClr val="lt1"/>
                          </a:solidFill>
                          <a:latin typeface="Montserrat"/>
                          <a:ea typeface="Montserrat"/>
                          <a:cs typeface="Montserrat"/>
                          <a:sym typeface="Montserrat"/>
                        </a:rPr>
                        <a:t>377.4</a:t>
                      </a:r>
                      <a:endParaRPr sz="1200">
                        <a:solidFill>
                          <a:schemeClr val="lt1"/>
                        </a:solidFill>
                        <a:latin typeface="Montserrat"/>
                        <a:ea typeface="Montserrat"/>
                        <a:cs typeface="Montserrat"/>
                        <a:sym typeface="Montserrat"/>
                      </a:endParaRPr>
                    </a:p>
                  </a:txBody>
                  <a:tcPr marT="91425" marB="91425" marR="91425" marL="91425" anchor="ctr">
                    <a:lnL cap="flat" cmpd="sng" w="9525">
                      <a:solidFill>
                        <a:srgbClr val="FFFFFF"/>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tcPr>
                </a:tc>
              </a:tr>
            </a:tbl>
          </a:graphicData>
        </a:graphic>
      </p:graphicFrame>
      <p:sp>
        <p:nvSpPr>
          <p:cNvPr id="366" name="Google Shape;366;p47"/>
          <p:cNvSpPr txBox="1"/>
          <p:nvPr>
            <p:ph idx="4294967295" type="body"/>
          </p:nvPr>
        </p:nvSpPr>
        <p:spPr>
          <a:xfrm>
            <a:off x="938500" y="928225"/>
            <a:ext cx="7833900" cy="357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solidFill>
                  <a:srgbClr val="FFFFFF"/>
                </a:solidFill>
              </a:rPr>
              <a:t>Results of averaging 10 folds of CV (696 samples in each fold)</a:t>
            </a:r>
            <a:endParaRPr>
              <a:solidFill>
                <a:srgbClr val="FFFFFF"/>
              </a:solidFill>
            </a:endParaRPr>
          </a:p>
        </p:txBody>
      </p:sp>
      <p:graphicFrame>
        <p:nvGraphicFramePr>
          <p:cNvPr id="367" name="Google Shape;367;p47"/>
          <p:cNvGraphicFramePr/>
          <p:nvPr/>
        </p:nvGraphicFramePr>
        <p:xfrm>
          <a:off x="938488" y="2940925"/>
          <a:ext cx="3000000" cy="3000000"/>
        </p:xfrm>
        <a:graphic>
          <a:graphicData uri="http://schemas.openxmlformats.org/drawingml/2006/table">
            <a:tbl>
              <a:tblPr>
                <a:noFill/>
                <a:tableStyleId>{036B0951-2928-4B98-BC61-BD8D79C6FBF6}</a:tableStyleId>
              </a:tblPr>
              <a:tblGrid>
                <a:gridCol w="2109075"/>
                <a:gridCol w="1762900"/>
                <a:gridCol w="2737575"/>
              </a:tblGrid>
              <a:tr h="234550">
                <a:tc>
                  <a:txBody>
                    <a:bodyPr/>
                    <a:lstStyle/>
                    <a:p>
                      <a:pPr indent="0" lvl="0" marL="0" rtl="0" algn="ctr">
                        <a:lnSpc>
                          <a:spcPct val="100000"/>
                        </a:lnSpc>
                        <a:spcBef>
                          <a:spcPts val="0"/>
                        </a:spcBef>
                        <a:spcAft>
                          <a:spcPts val="0"/>
                        </a:spcAft>
                        <a:buNone/>
                      </a:pPr>
                      <a:r>
                        <a:rPr lang="en" sz="1200">
                          <a:solidFill>
                            <a:schemeClr val="lt1"/>
                          </a:solidFill>
                          <a:latin typeface="Montserrat ExtraBold"/>
                          <a:ea typeface="Montserrat ExtraBold"/>
                          <a:cs typeface="Montserrat ExtraBold"/>
                          <a:sym typeface="Montserrat ExtraBold"/>
                        </a:rPr>
                        <a:t>LightGBM</a:t>
                      </a:r>
                      <a:endParaRPr sz="1200">
                        <a:solidFill>
                          <a:schemeClr val="lt1"/>
                        </a:solidFill>
                        <a:latin typeface="Montserrat ExtraBold"/>
                        <a:ea typeface="Montserrat ExtraBold"/>
                        <a:cs typeface="Montserrat ExtraBold"/>
                        <a:sym typeface="Montserrat ExtraBold"/>
                      </a:endParaRPr>
                    </a:p>
                  </a:txBody>
                  <a:tcPr marT="91425" marB="91425" marR="91425" marL="91425" anchor="ctr">
                    <a:lnL cap="flat" cmpd="sng" w="9525">
                      <a:solidFill>
                        <a:srgbClr val="F3F3F3">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F3F3F3">
                          <a:alpha val="0"/>
                        </a:srgbClr>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1200">
                          <a:solidFill>
                            <a:schemeClr val="lt1"/>
                          </a:solidFill>
                          <a:latin typeface="Montserrat ExtraBold"/>
                          <a:ea typeface="Montserrat ExtraBold"/>
                          <a:cs typeface="Montserrat ExtraBold"/>
                          <a:sym typeface="Montserrat ExtraBold"/>
                        </a:rPr>
                        <a:t>Predicted not profitable</a:t>
                      </a:r>
                      <a:endParaRPr sz="1200">
                        <a:solidFill>
                          <a:schemeClr val="lt1"/>
                        </a:solidFill>
                        <a:latin typeface="Montserrat ExtraBold"/>
                        <a:ea typeface="Montserrat ExtraBold"/>
                        <a:cs typeface="Montserrat ExtraBold"/>
                        <a:sym typeface="Montserrat ExtraBold"/>
                      </a:endParaRPr>
                    </a:p>
                  </a:txBody>
                  <a:tcPr marT="91425" marB="91425" marR="91425" marL="91425" anchor="ctr">
                    <a:lnL cap="flat" cmpd="sng" w="9525">
                      <a:solidFill>
                        <a:srgbClr val="000000">
                          <a:alpha val="0"/>
                        </a:srgbClr>
                      </a:solidFill>
                      <a:prstDash val="solid"/>
                      <a:round/>
                      <a:headEnd len="sm" w="sm" type="none"/>
                      <a:tailEnd len="sm" w="sm" type="none"/>
                    </a:lnL>
                    <a:lnR cap="flat" cmpd="sng" w="9525">
                      <a:solidFill>
                        <a:srgbClr val="F3F3F3">
                          <a:alpha val="0"/>
                        </a:srgbClr>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solidFill>
                      <a:srgbClr val="85D5E6"/>
                    </a:solidFill>
                  </a:tcPr>
                </a:tc>
                <a:tc>
                  <a:txBody>
                    <a:bodyPr/>
                    <a:lstStyle/>
                    <a:p>
                      <a:pPr indent="0" lvl="0" marL="0" rtl="0" algn="ctr">
                        <a:lnSpc>
                          <a:spcPct val="100000"/>
                        </a:lnSpc>
                        <a:spcBef>
                          <a:spcPts val="0"/>
                        </a:spcBef>
                        <a:spcAft>
                          <a:spcPts val="0"/>
                        </a:spcAft>
                        <a:buNone/>
                      </a:pPr>
                      <a:r>
                        <a:rPr lang="en" sz="1200">
                          <a:solidFill>
                            <a:schemeClr val="lt1"/>
                          </a:solidFill>
                          <a:latin typeface="Montserrat ExtraBold"/>
                          <a:ea typeface="Montserrat ExtraBold"/>
                          <a:cs typeface="Montserrat ExtraBold"/>
                          <a:sym typeface="Montserrat ExtraBold"/>
                        </a:rPr>
                        <a:t>Predicted profitable</a:t>
                      </a:r>
                      <a:endParaRPr sz="1200">
                        <a:solidFill>
                          <a:schemeClr val="lt1"/>
                        </a:solidFill>
                        <a:latin typeface="Montserrat ExtraBold"/>
                        <a:ea typeface="Montserrat ExtraBold"/>
                        <a:cs typeface="Montserrat ExtraBold"/>
                        <a:sym typeface="Montserrat ExtraBold"/>
                      </a:endParaRPr>
                    </a:p>
                  </a:txBody>
                  <a:tcPr marT="91425" marB="91425" marR="91425" marL="91425" anchor="ctr">
                    <a:lnL cap="flat" cmpd="sng" w="9525">
                      <a:solidFill>
                        <a:srgbClr val="F3F3F3">
                          <a:alpha val="0"/>
                        </a:srgbClr>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solidFill>
                      <a:schemeClr val="accent2"/>
                    </a:solidFill>
                  </a:tcPr>
                </a:tc>
              </a:tr>
              <a:tr h="205225">
                <a:tc>
                  <a:txBody>
                    <a:bodyPr/>
                    <a:lstStyle/>
                    <a:p>
                      <a:pPr indent="0" lvl="0" marL="0" rtl="0" algn="ctr">
                        <a:lnSpc>
                          <a:spcPct val="100000"/>
                        </a:lnSpc>
                        <a:spcBef>
                          <a:spcPts val="0"/>
                        </a:spcBef>
                        <a:spcAft>
                          <a:spcPts val="0"/>
                        </a:spcAft>
                        <a:buNone/>
                      </a:pPr>
                      <a:r>
                        <a:rPr lang="en" sz="1200">
                          <a:solidFill>
                            <a:schemeClr val="lt1"/>
                          </a:solidFill>
                          <a:latin typeface="Montserrat ExtraBold"/>
                          <a:ea typeface="Montserrat ExtraBold"/>
                          <a:cs typeface="Montserrat ExtraBold"/>
                          <a:sym typeface="Montserrat ExtraBold"/>
                        </a:rPr>
                        <a:t>Actual not profitable</a:t>
                      </a:r>
                      <a:endParaRPr sz="1200">
                        <a:solidFill>
                          <a:schemeClr val="lt1"/>
                        </a:solidFill>
                        <a:latin typeface="Montserrat ExtraBold"/>
                        <a:ea typeface="Montserrat ExtraBold"/>
                        <a:cs typeface="Montserrat ExtraBold"/>
                        <a:sym typeface="Montserrat ExtraBold"/>
                      </a:endParaRPr>
                    </a:p>
                  </a:txBody>
                  <a:tcPr marT="91425" marB="91425" marR="91425" marL="91425" anchor="ctr">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rgbClr val="FFFFFF"/>
                      </a:solidFill>
                      <a:prstDash val="solid"/>
                      <a:round/>
                      <a:headEnd len="sm" w="sm" type="none"/>
                      <a:tailEnd len="sm" w="sm" type="none"/>
                    </a:lnB>
                    <a:solidFill>
                      <a:srgbClr val="FFAB40"/>
                    </a:solidFill>
                  </a:tcPr>
                </a:tc>
                <a:tc>
                  <a:txBody>
                    <a:bodyPr/>
                    <a:lstStyle/>
                    <a:p>
                      <a:pPr indent="0" lvl="0" marL="0" rtl="0" algn="ctr">
                        <a:lnSpc>
                          <a:spcPct val="100000"/>
                        </a:lnSpc>
                        <a:spcBef>
                          <a:spcPts val="0"/>
                        </a:spcBef>
                        <a:spcAft>
                          <a:spcPts val="0"/>
                        </a:spcAft>
                        <a:buNone/>
                      </a:pPr>
                      <a:r>
                        <a:rPr lang="en" sz="1200">
                          <a:solidFill>
                            <a:schemeClr val="lt1"/>
                          </a:solidFill>
                          <a:latin typeface="Montserrat"/>
                          <a:ea typeface="Montserrat"/>
                          <a:cs typeface="Montserrat"/>
                          <a:sym typeface="Montserrat"/>
                        </a:rPr>
                        <a:t>154.4</a:t>
                      </a:r>
                      <a:endParaRPr sz="1200">
                        <a:solidFill>
                          <a:schemeClr val="lt1"/>
                        </a:solidFill>
                        <a:latin typeface="Montserrat"/>
                        <a:ea typeface="Montserrat"/>
                        <a:cs typeface="Montserrat"/>
                        <a:sym typeface="Montserrat"/>
                      </a:endParaRPr>
                    </a:p>
                  </a:txBody>
                  <a:tcPr marT="91425" marB="91425" marR="91425" marL="91425" anchor="ctr">
                    <a:lnL cap="flat" cmpd="sng" w="9525">
                      <a:solidFill>
                        <a:srgbClr val="F3F3F3"/>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1200">
                          <a:solidFill>
                            <a:schemeClr val="lt1"/>
                          </a:solidFill>
                          <a:latin typeface="Montserrat"/>
                          <a:ea typeface="Montserrat"/>
                          <a:cs typeface="Montserrat"/>
                          <a:sym typeface="Montserrat"/>
                        </a:rPr>
                        <a:t>57.6</a:t>
                      </a:r>
                      <a:endParaRPr sz="1200">
                        <a:solidFill>
                          <a:schemeClr val="lt1"/>
                        </a:solidFill>
                        <a:latin typeface="Montserrat"/>
                        <a:ea typeface="Montserrat"/>
                        <a:cs typeface="Montserrat"/>
                        <a:sym typeface="Montserrat"/>
                      </a:endParaRPr>
                    </a:p>
                  </a:txBody>
                  <a:tcPr marT="91425" marB="91425" marR="91425" marL="91425" anchor="ctr">
                    <a:lnL cap="flat" cmpd="sng" w="9525">
                      <a:solidFill>
                        <a:srgbClr val="FFFFFF"/>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tcPr>
                </a:tc>
              </a:tr>
              <a:tr h="100000">
                <a:tc>
                  <a:txBody>
                    <a:bodyPr/>
                    <a:lstStyle/>
                    <a:p>
                      <a:pPr indent="0" lvl="0" marL="0" rtl="0" algn="ctr">
                        <a:lnSpc>
                          <a:spcPct val="100000"/>
                        </a:lnSpc>
                        <a:spcBef>
                          <a:spcPts val="0"/>
                        </a:spcBef>
                        <a:spcAft>
                          <a:spcPts val="0"/>
                        </a:spcAft>
                        <a:buNone/>
                      </a:pPr>
                      <a:r>
                        <a:rPr lang="en" sz="1200">
                          <a:solidFill>
                            <a:schemeClr val="lt1"/>
                          </a:solidFill>
                          <a:latin typeface="Montserrat ExtraBold"/>
                          <a:ea typeface="Montserrat ExtraBold"/>
                          <a:cs typeface="Montserrat ExtraBold"/>
                          <a:sym typeface="Montserrat ExtraBold"/>
                        </a:rPr>
                        <a:t>Actual profitable</a:t>
                      </a:r>
                      <a:endParaRPr sz="1200">
                        <a:solidFill>
                          <a:schemeClr val="lt1"/>
                        </a:solidFill>
                        <a:latin typeface="Montserrat ExtraBold"/>
                        <a:ea typeface="Montserrat ExtraBold"/>
                        <a:cs typeface="Montserrat ExtraBold"/>
                        <a:sym typeface="Montserrat ExtraBold"/>
                      </a:endParaRPr>
                    </a:p>
                  </a:txBody>
                  <a:tcPr marT="91425" marB="91425" marR="91425" marL="91425" anchor="ctr">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3F3F3"/>
                      </a:solidFill>
                      <a:prstDash val="solid"/>
                      <a:round/>
                      <a:headEnd len="sm" w="sm" type="none"/>
                      <a:tailEnd len="sm" w="sm" type="none"/>
                    </a:lnB>
                    <a:solidFill>
                      <a:schemeClr val="accent1"/>
                    </a:solidFill>
                  </a:tcPr>
                </a:tc>
                <a:tc>
                  <a:txBody>
                    <a:bodyPr/>
                    <a:lstStyle/>
                    <a:p>
                      <a:pPr indent="0" lvl="0" marL="0" rtl="0" algn="ctr">
                        <a:lnSpc>
                          <a:spcPct val="100000"/>
                        </a:lnSpc>
                        <a:spcBef>
                          <a:spcPts val="0"/>
                        </a:spcBef>
                        <a:spcAft>
                          <a:spcPts val="0"/>
                        </a:spcAft>
                        <a:buNone/>
                      </a:pPr>
                      <a:r>
                        <a:rPr lang="en" sz="1200">
                          <a:solidFill>
                            <a:schemeClr val="lt1"/>
                          </a:solidFill>
                          <a:latin typeface="Montserrat"/>
                          <a:ea typeface="Montserrat"/>
                          <a:cs typeface="Montserrat"/>
                          <a:sym typeface="Montserrat"/>
                        </a:rPr>
                        <a:t>71</a:t>
                      </a:r>
                      <a:endParaRPr sz="1200">
                        <a:solidFill>
                          <a:schemeClr val="lt1"/>
                        </a:solidFill>
                        <a:latin typeface="Montserrat"/>
                        <a:ea typeface="Montserrat"/>
                        <a:cs typeface="Montserrat"/>
                        <a:sym typeface="Montserrat"/>
                      </a:endParaRPr>
                    </a:p>
                  </a:txBody>
                  <a:tcPr marT="91425" marB="91425" marR="91425" marL="91425" anchor="ctr">
                    <a:lnL cap="flat" cmpd="sng" w="9525">
                      <a:solidFill>
                        <a:srgbClr val="F3F3F3"/>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1200">
                          <a:solidFill>
                            <a:schemeClr val="lt1"/>
                          </a:solidFill>
                          <a:latin typeface="Montserrat"/>
                          <a:ea typeface="Montserrat"/>
                          <a:cs typeface="Montserrat"/>
                          <a:sym typeface="Montserrat"/>
                        </a:rPr>
                        <a:t>413.5</a:t>
                      </a:r>
                      <a:endParaRPr sz="1200">
                        <a:solidFill>
                          <a:schemeClr val="lt1"/>
                        </a:solidFill>
                        <a:latin typeface="Montserrat"/>
                        <a:ea typeface="Montserrat"/>
                        <a:cs typeface="Montserrat"/>
                        <a:sym typeface="Montserrat"/>
                      </a:endParaRPr>
                    </a:p>
                  </a:txBody>
                  <a:tcPr marT="91425" marB="91425" marR="91425" marL="91425" anchor="ctr">
                    <a:lnL cap="flat" cmpd="sng" w="9525">
                      <a:solidFill>
                        <a:srgbClr val="FFFFFF"/>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tcPr>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48"/>
          <p:cNvSpPr txBox="1"/>
          <p:nvPr>
            <p:ph type="title"/>
          </p:nvPr>
        </p:nvSpPr>
        <p:spPr>
          <a:xfrm>
            <a:off x="938500" y="445025"/>
            <a:ext cx="47022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Multi-class classification</a:t>
            </a:r>
            <a:endParaRPr/>
          </a:p>
        </p:txBody>
      </p:sp>
      <p:sp>
        <p:nvSpPr>
          <p:cNvPr id="373" name="Google Shape;373;p4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74" name="Google Shape;374;p48"/>
          <p:cNvSpPr txBox="1"/>
          <p:nvPr>
            <p:ph idx="4294967295" type="body"/>
          </p:nvPr>
        </p:nvSpPr>
        <p:spPr>
          <a:xfrm>
            <a:off x="938500" y="980725"/>
            <a:ext cx="7833900" cy="357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solidFill>
                  <a:srgbClr val="FFFFFF"/>
                </a:solidFill>
              </a:rPr>
              <a:t>Average normalized confusion matrix for 10 CV folds</a:t>
            </a:r>
            <a:endParaRPr>
              <a:solidFill>
                <a:srgbClr val="FFFFFF"/>
              </a:solidFill>
            </a:endParaRPr>
          </a:p>
        </p:txBody>
      </p:sp>
      <p:pic>
        <p:nvPicPr>
          <p:cNvPr id="375" name="Google Shape;375;p48"/>
          <p:cNvPicPr preferRelativeResize="0"/>
          <p:nvPr/>
        </p:nvPicPr>
        <p:blipFill>
          <a:blip r:embed="rId3">
            <a:alphaModFix/>
          </a:blip>
          <a:stretch>
            <a:fillRect/>
          </a:stretch>
        </p:blipFill>
        <p:spPr>
          <a:xfrm>
            <a:off x="938500" y="1566375"/>
            <a:ext cx="5487125" cy="32635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49"/>
          <p:cNvSpPr txBox="1"/>
          <p:nvPr>
            <p:ph type="title"/>
          </p:nvPr>
        </p:nvSpPr>
        <p:spPr>
          <a:xfrm>
            <a:off x="938500" y="445025"/>
            <a:ext cx="3920100" cy="52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Regression</a:t>
            </a:r>
            <a:endParaRPr/>
          </a:p>
        </p:txBody>
      </p:sp>
      <p:sp>
        <p:nvSpPr>
          <p:cNvPr id="381" name="Google Shape;381;p4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82" name="Google Shape;382;p49"/>
          <p:cNvPicPr preferRelativeResize="0"/>
          <p:nvPr/>
        </p:nvPicPr>
        <p:blipFill>
          <a:blip r:embed="rId3">
            <a:alphaModFix/>
          </a:blip>
          <a:stretch>
            <a:fillRect/>
          </a:stretch>
        </p:blipFill>
        <p:spPr>
          <a:xfrm>
            <a:off x="310000" y="1527325"/>
            <a:ext cx="3829251" cy="3476359"/>
          </a:xfrm>
          <a:prstGeom prst="rect">
            <a:avLst/>
          </a:prstGeom>
          <a:noFill/>
          <a:ln>
            <a:noFill/>
          </a:ln>
        </p:spPr>
      </p:pic>
      <p:pic>
        <p:nvPicPr>
          <p:cNvPr id="383" name="Google Shape;383;p49"/>
          <p:cNvPicPr preferRelativeResize="0"/>
          <p:nvPr/>
        </p:nvPicPr>
        <p:blipFill>
          <a:blip r:embed="rId4">
            <a:alphaModFix/>
          </a:blip>
          <a:stretch>
            <a:fillRect/>
          </a:stretch>
        </p:blipFill>
        <p:spPr>
          <a:xfrm>
            <a:off x="4336200" y="1527000"/>
            <a:ext cx="3829249" cy="3475003"/>
          </a:xfrm>
          <a:prstGeom prst="rect">
            <a:avLst/>
          </a:prstGeom>
          <a:noFill/>
          <a:ln>
            <a:noFill/>
          </a:ln>
        </p:spPr>
      </p:pic>
      <p:sp>
        <p:nvSpPr>
          <p:cNvPr id="384" name="Google Shape;384;p49"/>
          <p:cNvSpPr txBox="1"/>
          <p:nvPr>
            <p:ph idx="4294967295" type="body"/>
          </p:nvPr>
        </p:nvSpPr>
        <p:spPr>
          <a:xfrm>
            <a:off x="609138" y="1169100"/>
            <a:ext cx="3530100" cy="3579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1600">
                <a:solidFill>
                  <a:srgbClr val="FFFFFF"/>
                </a:solidFill>
              </a:rPr>
              <a:t>Predicting train data</a:t>
            </a:r>
            <a:endParaRPr sz="1600">
              <a:solidFill>
                <a:srgbClr val="FFFFFF"/>
              </a:solidFill>
            </a:endParaRPr>
          </a:p>
        </p:txBody>
      </p:sp>
      <p:sp>
        <p:nvSpPr>
          <p:cNvPr id="385" name="Google Shape;385;p49"/>
          <p:cNvSpPr txBox="1"/>
          <p:nvPr>
            <p:ph idx="4294967295" type="body"/>
          </p:nvPr>
        </p:nvSpPr>
        <p:spPr>
          <a:xfrm>
            <a:off x="4336213" y="1169413"/>
            <a:ext cx="3530100" cy="3579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1600">
                <a:solidFill>
                  <a:srgbClr val="FFFFFF"/>
                </a:solidFill>
              </a:rPr>
              <a:t>Predicting test data</a:t>
            </a:r>
            <a:endParaRPr sz="1600">
              <a:solidFill>
                <a:srgbClr val="FFFFFF"/>
              </a:solidFill>
            </a:endParaRPr>
          </a:p>
        </p:txBody>
      </p:sp>
      <p:sp>
        <p:nvSpPr>
          <p:cNvPr id="386" name="Google Shape;386;p49"/>
          <p:cNvSpPr txBox="1"/>
          <p:nvPr>
            <p:ph idx="4294967295" type="body"/>
          </p:nvPr>
        </p:nvSpPr>
        <p:spPr>
          <a:xfrm>
            <a:off x="938496" y="873150"/>
            <a:ext cx="4595100" cy="357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solidFill>
                  <a:srgbClr val="FFFFFF"/>
                </a:solidFill>
              </a:rPr>
              <a:t>An example of one out of 10 CV folds</a:t>
            </a:r>
            <a:endParaRPr>
              <a:solidFill>
                <a:srgbClr val="FFFFFF"/>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50"/>
          <p:cNvSpPr txBox="1"/>
          <p:nvPr>
            <p:ph type="title"/>
          </p:nvPr>
        </p:nvSpPr>
        <p:spPr>
          <a:xfrm>
            <a:off x="938500" y="445025"/>
            <a:ext cx="3920100" cy="52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Regression</a:t>
            </a:r>
            <a:endParaRPr/>
          </a:p>
        </p:txBody>
      </p:sp>
      <p:sp>
        <p:nvSpPr>
          <p:cNvPr id="392" name="Google Shape;392;p5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93" name="Google Shape;393;p50"/>
          <p:cNvSpPr txBox="1"/>
          <p:nvPr>
            <p:ph idx="4294967295" type="body"/>
          </p:nvPr>
        </p:nvSpPr>
        <p:spPr>
          <a:xfrm>
            <a:off x="372750" y="1259563"/>
            <a:ext cx="3530100" cy="2394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1600">
                <a:solidFill>
                  <a:srgbClr val="FFFFFF"/>
                </a:solidFill>
              </a:rPr>
              <a:t>Predicting train data</a:t>
            </a:r>
            <a:endParaRPr sz="1600">
              <a:solidFill>
                <a:srgbClr val="FFFFFF"/>
              </a:solidFill>
            </a:endParaRPr>
          </a:p>
        </p:txBody>
      </p:sp>
      <p:sp>
        <p:nvSpPr>
          <p:cNvPr id="394" name="Google Shape;394;p50"/>
          <p:cNvSpPr txBox="1"/>
          <p:nvPr>
            <p:ph idx="4294967295" type="body"/>
          </p:nvPr>
        </p:nvSpPr>
        <p:spPr>
          <a:xfrm>
            <a:off x="4367500" y="1259563"/>
            <a:ext cx="3530100" cy="3579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1600">
                <a:solidFill>
                  <a:srgbClr val="FFFFFF"/>
                </a:solidFill>
              </a:rPr>
              <a:t>Predicting test data</a:t>
            </a:r>
            <a:endParaRPr sz="1600">
              <a:solidFill>
                <a:srgbClr val="FFFFFF"/>
              </a:solidFill>
            </a:endParaRPr>
          </a:p>
        </p:txBody>
      </p:sp>
      <p:sp>
        <p:nvSpPr>
          <p:cNvPr id="395" name="Google Shape;395;p50"/>
          <p:cNvSpPr txBox="1"/>
          <p:nvPr>
            <p:ph idx="4294967295" type="body"/>
          </p:nvPr>
        </p:nvSpPr>
        <p:spPr>
          <a:xfrm>
            <a:off x="904197" y="943050"/>
            <a:ext cx="5601300" cy="357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solidFill>
                  <a:srgbClr val="FFFFFF"/>
                </a:solidFill>
              </a:rPr>
              <a:t>A log scaled example of one out of 10 CV folds</a:t>
            </a:r>
            <a:endParaRPr>
              <a:solidFill>
                <a:srgbClr val="FFFFFF"/>
              </a:solidFill>
            </a:endParaRPr>
          </a:p>
        </p:txBody>
      </p:sp>
      <p:pic>
        <p:nvPicPr>
          <p:cNvPr id="396" name="Google Shape;396;p50"/>
          <p:cNvPicPr preferRelativeResize="0"/>
          <p:nvPr/>
        </p:nvPicPr>
        <p:blipFill>
          <a:blip r:embed="rId3">
            <a:alphaModFix/>
          </a:blip>
          <a:stretch>
            <a:fillRect/>
          </a:stretch>
        </p:blipFill>
        <p:spPr>
          <a:xfrm>
            <a:off x="372750" y="1617475"/>
            <a:ext cx="3457549" cy="3431545"/>
          </a:xfrm>
          <a:prstGeom prst="rect">
            <a:avLst/>
          </a:prstGeom>
          <a:noFill/>
          <a:ln>
            <a:noFill/>
          </a:ln>
        </p:spPr>
      </p:pic>
      <p:pic>
        <p:nvPicPr>
          <p:cNvPr id="397" name="Google Shape;397;p50"/>
          <p:cNvPicPr preferRelativeResize="0"/>
          <p:nvPr/>
        </p:nvPicPr>
        <p:blipFill>
          <a:blip r:embed="rId4">
            <a:alphaModFix/>
          </a:blip>
          <a:stretch>
            <a:fillRect/>
          </a:stretch>
        </p:blipFill>
        <p:spPr>
          <a:xfrm>
            <a:off x="4440049" y="1617475"/>
            <a:ext cx="3457549" cy="343154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p51"/>
          <p:cNvSpPr txBox="1"/>
          <p:nvPr>
            <p:ph type="title"/>
          </p:nvPr>
        </p:nvSpPr>
        <p:spPr>
          <a:xfrm>
            <a:off x="938500" y="445025"/>
            <a:ext cx="4519800" cy="567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Discussion of the results</a:t>
            </a:r>
            <a:endParaRPr/>
          </a:p>
        </p:txBody>
      </p:sp>
      <p:sp>
        <p:nvSpPr>
          <p:cNvPr id="403" name="Google Shape;403;p5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04" name="Google Shape;404;p51"/>
          <p:cNvSpPr txBox="1"/>
          <p:nvPr>
            <p:ph idx="4294967295" type="body"/>
          </p:nvPr>
        </p:nvSpPr>
        <p:spPr>
          <a:xfrm>
            <a:off x="938512" y="1152200"/>
            <a:ext cx="7618200" cy="3597600"/>
          </a:xfrm>
          <a:prstGeom prst="rect">
            <a:avLst/>
          </a:prstGeom>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Clr>
                <a:srgbClr val="FFFFFF"/>
              </a:buClr>
              <a:buSzPts val="1600"/>
              <a:buChar char="●"/>
            </a:pPr>
            <a:r>
              <a:rPr lang="en" sz="1600">
                <a:solidFill>
                  <a:srgbClr val="FFFFFF"/>
                </a:solidFill>
              </a:rPr>
              <a:t>All tasks were solved better by LightGBM</a:t>
            </a:r>
            <a:endParaRPr sz="1600">
              <a:solidFill>
                <a:srgbClr val="FFFFFF"/>
              </a:solidFill>
            </a:endParaRPr>
          </a:p>
          <a:p>
            <a:pPr indent="-330200" lvl="0" marL="457200" rtl="0" algn="l">
              <a:lnSpc>
                <a:spcPct val="115000"/>
              </a:lnSpc>
              <a:spcBef>
                <a:spcPts val="0"/>
              </a:spcBef>
              <a:spcAft>
                <a:spcPts val="0"/>
              </a:spcAft>
              <a:buClr>
                <a:srgbClr val="FFFFFF"/>
              </a:buClr>
              <a:buSzPts val="1600"/>
              <a:buChar char="●"/>
            </a:pPr>
            <a:r>
              <a:rPr lang="en" sz="1600">
                <a:solidFill>
                  <a:srgbClr val="FFFFFF"/>
                </a:solidFill>
              </a:rPr>
              <a:t>Binary classification results are better than already published ones (for pre-release data on box-office being higher than budget)</a:t>
            </a:r>
            <a:endParaRPr sz="1600">
              <a:solidFill>
                <a:srgbClr val="FFFFFF"/>
              </a:solidFill>
            </a:endParaRPr>
          </a:p>
          <a:p>
            <a:pPr indent="-330200" lvl="0" marL="457200" rtl="0" algn="l">
              <a:lnSpc>
                <a:spcPct val="115000"/>
              </a:lnSpc>
              <a:spcBef>
                <a:spcPts val="0"/>
              </a:spcBef>
              <a:spcAft>
                <a:spcPts val="0"/>
              </a:spcAft>
              <a:buClr>
                <a:srgbClr val="FFFFFF"/>
              </a:buClr>
              <a:buSzPts val="1600"/>
              <a:buChar char="●"/>
            </a:pPr>
            <a:r>
              <a:rPr lang="en" sz="1600">
                <a:solidFill>
                  <a:srgbClr val="FFFFFF"/>
                </a:solidFill>
              </a:rPr>
              <a:t>Multi-class classification results are very good, but worse than ones obtained by Parimi (2013) and Sharda (2006)</a:t>
            </a:r>
            <a:endParaRPr sz="1600">
              <a:solidFill>
                <a:srgbClr val="FFFFFF"/>
              </a:solidFill>
            </a:endParaRPr>
          </a:p>
          <a:p>
            <a:pPr indent="-330200" lvl="0" marL="457200" rtl="0" algn="l">
              <a:lnSpc>
                <a:spcPct val="115000"/>
              </a:lnSpc>
              <a:spcBef>
                <a:spcPts val="0"/>
              </a:spcBef>
              <a:spcAft>
                <a:spcPts val="0"/>
              </a:spcAft>
              <a:buClr>
                <a:srgbClr val="FFFFFF"/>
              </a:buClr>
              <a:buSzPts val="1600"/>
              <a:buChar char="●"/>
            </a:pPr>
            <a:r>
              <a:rPr lang="en" sz="1600">
                <a:solidFill>
                  <a:srgbClr val="FFFFFF"/>
                </a:solidFill>
              </a:rPr>
              <a:t>Regression task is an unexplored area (at least in academic world) and we set a good benchmark on it</a:t>
            </a:r>
            <a:endParaRPr sz="1600">
              <a:solidFill>
                <a:srgbClr val="FFFFFF"/>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sp>
        <p:nvSpPr>
          <p:cNvPr id="409" name="Google Shape;409;p52"/>
          <p:cNvSpPr txBox="1"/>
          <p:nvPr>
            <p:ph type="title"/>
          </p:nvPr>
        </p:nvSpPr>
        <p:spPr>
          <a:xfrm>
            <a:off x="938500" y="445025"/>
            <a:ext cx="49647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Conclusion</a:t>
            </a:r>
            <a:endParaRPr/>
          </a:p>
        </p:txBody>
      </p:sp>
      <p:sp>
        <p:nvSpPr>
          <p:cNvPr id="410" name="Google Shape;410;p52"/>
          <p:cNvSpPr txBox="1"/>
          <p:nvPr>
            <p:ph idx="1" type="body"/>
          </p:nvPr>
        </p:nvSpPr>
        <p:spPr>
          <a:xfrm>
            <a:off x="938512" y="901275"/>
            <a:ext cx="7618200" cy="3684000"/>
          </a:xfrm>
          <a:prstGeom prst="rect">
            <a:avLst/>
          </a:prstGeom>
        </p:spPr>
        <p:txBody>
          <a:bodyPr anchorCtr="0" anchor="t" bIns="91425" lIns="91425" spcFirstLastPara="1" rIns="91425" wrap="square" tIns="91425">
            <a:noAutofit/>
          </a:bodyPr>
          <a:lstStyle/>
          <a:p>
            <a:pPr indent="-330200" lvl="0" marL="457200" rtl="0" algn="l">
              <a:lnSpc>
                <a:spcPct val="100000"/>
              </a:lnSpc>
              <a:spcBef>
                <a:spcPts val="0"/>
              </a:spcBef>
              <a:spcAft>
                <a:spcPts val="0"/>
              </a:spcAft>
              <a:buSzPts val="1600"/>
              <a:buChar char="●"/>
            </a:pPr>
            <a:r>
              <a:rPr lang="en" sz="1600"/>
              <a:t>The biggest dataset used in box office prediction task was collected</a:t>
            </a:r>
            <a:endParaRPr sz="1600"/>
          </a:p>
          <a:p>
            <a:pPr indent="-330200" lvl="0" marL="457200" rtl="0" algn="l">
              <a:lnSpc>
                <a:spcPct val="100000"/>
              </a:lnSpc>
              <a:spcBef>
                <a:spcPts val="0"/>
              </a:spcBef>
              <a:spcAft>
                <a:spcPts val="0"/>
              </a:spcAft>
              <a:buSzPts val="1600"/>
              <a:buChar char="●"/>
            </a:pPr>
            <a:r>
              <a:rPr lang="en" sz="1600"/>
              <a:t>Set of new useful features was developed</a:t>
            </a:r>
            <a:endParaRPr sz="1600"/>
          </a:p>
          <a:p>
            <a:pPr indent="-330200" lvl="0" marL="457200" rtl="0" algn="l">
              <a:lnSpc>
                <a:spcPct val="100000"/>
              </a:lnSpc>
              <a:spcBef>
                <a:spcPts val="0"/>
              </a:spcBef>
              <a:spcAft>
                <a:spcPts val="0"/>
              </a:spcAft>
              <a:buSzPts val="1600"/>
              <a:buChar char="●"/>
            </a:pPr>
            <a:r>
              <a:rPr lang="en" sz="1600"/>
              <a:t>Classification results are very </a:t>
            </a:r>
            <a:r>
              <a:rPr lang="en" sz="1600"/>
              <a:t>competitive</a:t>
            </a:r>
            <a:endParaRPr sz="1600"/>
          </a:p>
          <a:p>
            <a:pPr indent="-330200" lvl="0" marL="457200" rtl="0" algn="l">
              <a:lnSpc>
                <a:spcPct val="100000"/>
              </a:lnSpc>
              <a:spcBef>
                <a:spcPts val="0"/>
              </a:spcBef>
              <a:spcAft>
                <a:spcPts val="0"/>
              </a:spcAft>
              <a:buSzPts val="1600"/>
              <a:buChar char="●"/>
            </a:pPr>
            <a:r>
              <a:rPr lang="en" sz="1600"/>
              <a:t>Regression task results as a benchmark in the area of box office prediction on pre-release data</a:t>
            </a:r>
            <a:endParaRPr sz="1600"/>
          </a:p>
        </p:txBody>
      </p:sp>
      <p:sp>
        <p:nvSpPr>
          <p:cNvPr id="411" name="Google Shape;411;p5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12" name="Google Shape;412;p52"/>
          <p:cNvSpPr txBox="1"/>
          <p:nvPr>
            <p:ph type="title"/>
          </p:nvPr>
        </p:nvSpPr>
        <p:spPr>
          <a:xfrm>
            <a:off x="741300" y="2345875"/>
            <a:ext cx="69942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Future improvements</a:t>
            </a:r>
            <a:endParaRPr/>
          </a:p>
        </p:txBody>
      </p:sp>
      <p:sp>
        <p:nvSpPr>
          <p:cNvPr id="413" name="Google Shape;413;p52"/>
          <p:cNvSpPr txBox="1"/>
          <p:nvPr>
            <p:ph idx="2" type="body"/>
          </p:nvPr>
        </p:nvSpPr>
        <p:spPr>
          <a:xfrm>
            <a:off x="938497" y="2799425"/>
            <a:ext cx="7661400" cy="3579000"/>
          </a:xfrm>
          <a:prstGeom prst="rect">
            <a:avLst/>
          </a:prstGeom>
        </p:spPr>
        <p:txBody>
          <a:bodyPr anchorCtr="0" anchor="t" bIns="91425" lIns="91425" spcFirstLastPara="1" rIns="91425" wrap="square" tIns="91425">
            <a:noAutofit/>
          </a:bodyPr>
          <a:lstStyle/>
          <a:p>
            <a:pPr indent="-330200" lvl="0" marL="457200" rtl="0" algn="l">
              <a:lnSpc>
                <a:spcPct val="100000"/>
              </a:lnSpc>
              <a:spcBef>
                <a:spcPts val="0"/>
              </a:spcBef>
              <a:spcAft>
                <a:spcPts val="0"/>
              </a:spcAft>
              <a:buSzPts val="1600"/>
              <a:buChar char="●"/>
            </a:pPr>
            <a:r>
              <a:rPr lang="en" sz="1600"/>
              <a:t>Pre-release SNS data (word-of-mouth, social media activity)</a:t>
            </a:r>
            <a:endParaRPr sz="1600"/>
          </a:p>
          <a:p>
            <a:pPr indent="-330200" lvl="0" marL="457200" rtl="0" algn="l">
              <a:lnSpc>
                <a:spcPct val="100000"/>
              </a:lnSpc>
              <a:spcBef>
                <a:spcPts val="0"/>
              </a:spcBef>
              <a:spcAft>
                <a:spcPts val="0"/>
              </a:spcAft>
              <a:buSzPts val="1600"/>
              <a:buChar char="●"/>
            </a:pPr>
            <a:r>
              <a:rPr lang="en" sz="1600"/>
              <a:t>Granular feature selection</a:t>
            </a:r>
            <a:endParaRPr sz="1600"/>
          </a:p>
          <a:p>
            <a:pPr indent="-330200" lvl="0" marL="457200" rtl="0" algn="l">
              <a:lnSpc>
                <a:spcPct val="100000"/>
              </a:lnSpc>
              <a:spcBef>
                <a:spcPts val="0"/>
              </a:spcBef>
              <a:spcAft>
                <a:spcPts val="0"/>
              </a:spcAft>
              <a:buSzPts val="1600"/>
              <a:buChar char="●"/>
            </a:pPr>
            <a:r>
              <a:rPr lang="en" sz="1600"/>
              <a:t>Number of theaters and screens</a:t>
            </a:r>
            <a:endParaRPr sz="1600"/>
          </a:p>
          <a:p>
            <a:pPr indent="-330200" lvl="0" marL="457200" rtl="0" algn="l">
              <a:lnSpc>
                <a:spcPct val="100000"/>
              </a:lnSpc>
              <a:spcBef>
                <a:spcPts val="0"/>
              </a:spcBef>
              <a:spcAft>
                <a:spcPts val="0"/>
              </a:spcAft>
              <a:buSzPts val="1600"/>
              <a:buChar char="●"/>
            </a:pPr>
            <a:r>
              <a:rPr lang="en" sz="1600"/>
              <a:t>Marketing expenditure</a:t>
            </a:r>
            <a:endParaRPr sz="1600"/>
          </a:p>
          <a:p>
            <a:pPr indent="-330200" lvl="0" marL="457200" rtl="0" algn="l">
              <a:lnSpc>
                <a:spcPct val="100000"/>
              </a:lnSpc>
              <a:spcBef>
                <a:spcPts val="0"/>
              </a:spcBef>
              <a:spcAft>
                <a:spcPts val="0"/>
              </a:spcAft>
              <a:buSzPts val="1600"/>
              <a:buChar char="●"/>
            </a:pPr>
            <a:r>
              <a:rPr lang="en" sz="1600"/>
              <a:t>Plot analysis</a:t>
            </a:r>
            <a:endParaRPr sz="1600"/>
          </a:p>
          <a:p>
            <a:pPr indent="-330200" lvl="0" marL="457200" rtl="0" algn="l">
              <a:lnSpc>
                <a:spcPct val="100000"/>
              </a:lnSpc>
              <a:spcBef>
                <a:spcPts val="0"/>
              </a:spcBef>
              <a:spcAft>
                <a:spcPts val="0"/>
              </a:spcAft>
              <a:buSzPts val="1600"/>
              <a:buChar char="●"/>
            </a:pPr>
            <a:r>
              <a:rPr lang="en" sz="1600"/>
              <a:t>Star ratings</a:t>
            </a:r>
            <a:endParaRPr sz="1600"/>
          </a:p>
          <a:p>
            <a:pPr indent="-330200" lvl="0" marL="457200" rtl="0" algn="l">
              <a:lnSpc>
                <a:spcPct val="100000"/>
              </a:lnSpc>
              <a:spcBef>
                <a:spcPts val="0"/>
              </a:spcBef>
              <a:spcAft>
                <a:spcPts val="0"/>
              </a:spcAft>
              <a:buSzPts val="1600"/>
              <a:buChar char="●"/>
            </a:pPr>
            <a:r>
              <a:rPr lang="en" sz="1600"/>
              <a:t>Looking inside the black box for interpretation</a:t>
            </a:r>
            <a:endParaRPr sz="1600"/>
          </a:p>
        </p:txBody>
      </p:sp>
      <p:sp>
        <p:nvSpPr>
          <p:cNvPr id="414" name="Google Shape;414;p52"/>
          <p:cNvSpPr txBox="1"/>
          <p:nvPr/>
        </p:nvSpPr>
        <p:spPr>
          <a:xfrm>
            <a:off x="1006350" y="50825"/>
            <a:ext cx="8487900" cy="52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https://github.com/BondarenkoStas/thesis</a:t>
            </a:r>
            <a:endParaRPr>
              <a:solidFill>
                <a:srgbClr val="FFFFFF"/>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sp>
        <p:nvSpPr>
          <p:cNvPr id="419" name="Google Shape;419;p53"/>
          <p:cNvSpPr txBox="1"/>
          <p:nvPr>
            <p:ph type="title"/>
          </p:nvPr>
        </p:nvSpPr>
        <p:spPr>
          <a:xfrm>
            <a:off x="938500" y="445025"/>
            <a:ext cx="74892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Questions from the oppontent’s report</a:t>
            </a:r>
            <a:endParaRPr/>
          </a:p>
        </p:txBody>
      </p:sp>
      <p:sp>
        <p:nvSpPr>
          <p:cNvPr id="420" name="Google Shape;420;p53"/>
          <p:cNvSpPr txBox="1"/>
          <p:nvPr>
            <p:ph idx="1" type="body"/>
          </p:nvPr>
        </p:nvSpPr>
        <p:spPr>
          <a:xfrm>
            <a:off x="938512" y="1174700"/>
            <a:ext cx="7618200" cy="35190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600"/>
              <a:t>Questions about methodology/ approach/ Evaluation</a:t>
            </a:r>
            <a:endParaRPr sz="1600"/>
          </a:p>
          <a:p>
            <a:pPr indent="-317500" lvl="0" marL="457200" rtl="0" algn="l">
              <a:lnSpc>
                <a:spcPct val="115000"/>
              </a:lnSpc>
              <a:spcBef>
                <a:spcPts val="1000"/>
              </a:spcBef>
              <a:spcAft>
                <a:spcPts val="0"/>
              </a:spcAft>
              <a:buSzPts val="1400"/>
              <a:buAutoNum type="arabicPeriod"/>
            </a:pPr>
            <a:r>
              <a:rPr lang="en"/>
              <a:t>How come up with the custom outlier detection techniques? It seems like it is based on the errors, that is, removed outliers after prediction?</a:t>
            </a:r>
            <a:endParaRPr/>
          </a:p>
          <a:p>
            <a:pPr indent="-317500" lvl="0" marL="457200" rtl="0" algn="l">
              <a:lnSpc>
                <a:spcPct val="115000"/>
              </a:lnSpc>
              <a:spcBef>
                <a:spcPts val="0"/>
              </a:spcBef>
              <a:spcAft>
                <a:spcPts val="0"/>
              </a:spcAft>
              <a:buSzPts val="1400"/>
              <a:buAutoNum type="arabicPeriod"/>
            </a:pPr>
            <a:r>
              <a:rPr lang="en"/>
              <a:t>Why not used feature selection or dimensionality reduction methods such as PCA, UMAP etc as there are 228 columns in the dataset?</a:t>
            </a:r>
            <a:endParaRPr/>
          </a:p>
          <a:p>
            <a:pPr indent="-317500" lvl="0" marL="457200" rtl="0" algn="l">
              <a:lnSpc>
                <a:spcPct val="115000"/>
              </a:lnSpc>
              <a:spcBef>
                <a:spcPts val="0"/>
              </a:spcBef>
              <a:spcAft>
                <a:spcPts val="0"/>
              </a:spcAft>
              <a:buSzPts val="1400"/>
              <a:buAutoNum type="arabicPeriod"/>
            </a:pPr>
            <a:r>
              <a:rPr lang="en"/>
              <a:t>Table 1 and Table 4: What is the difference? </a:t>
            </a:r>
            <a:endParaRPr/>
          </a:p>
          <a:p>
            <a:pPr indent="0" lvl="0" marL="0" rtl="0" algn="l">
              <a:lnSpc>
                <a:spcPct val="115000"/>
              </a:lnSpc>
              <a:spcBef>
                <a:spcPts val="1000"/>
              </a:spcBef>
              <a:spcAft>
                <a:spcPts val="0"/>
              </a:spcAft>
              <a:buNone/>
            </a:pPr>
            <a:r>
              <a:rPr lang="en"/>
              <a:t>Some more questions</a:t>
            </a:r>
            <a:endParaRPr/>
          </a:p>
          <a:p>
            <a:pPr indent="-317500" lvl="0" marL="457200" rtl="0" algn="l">
              <a:lnSpc>
                <a:spcPct val="115000"/>
              </a:lnSpc>
              <a:spcBef>
                <a:spcPts val="1000"/>
              </a:spcBef>
              <a:spcAft>
                <a:spcPts val="0"/>
              </a:spcAft>
              <a:buSzPts val="1400"/>
              <a:buAutoNum type="arabicPeriod"/>
            </a:pPr>
            <a:r>
              <a:rPr lang="en"/>
              <a:t>What motivated for choosing this problem statement?</a:t>
            </a:r>
            <a:endParaRPr/>
          </a:p>
          <a:p>
            <a:pPr indent="-317500" lvl="0" marL="457200" rtl="0" algn="l">
              <a:lnSpc>
                <a:spcPct val="115000"/>
              </a:lnSpc>
              <a:spcBef>
                <a:spcPts val="0"/>
              </a:spcBef>
              <a:spcAft>
                <a:spcPts val="0"/>
              </a:spcAft>
              <a:buSzPts val="1400"/>
              <a:buAutoNum type="arabicPeriod"/>
            </a:pPr>
            <a:r>
              <a:rPr lang="en"/>
              <a:t>It would be better if shown the results of other models as well as the results of these two models did not come up very good.</a:t>
            </a:r>
            <a:endParaRPr/>
          </a:p>
          <a:p>
            <a:pPr indent="-317500" lvl="0" marL="457200" rtl="0" algn="l">
              <a:lnSpc>
                <a:spcPct val="115000"/>
              </a:lnSpc>
              <a:spcBef>
                <a:spcPts val="0"/>
              </a:spcBef>
              <a:spcAft>
                <a:spcPts val="0"/>
              </a:spcAft>
              <a:buSzPts val="1400"/>
              <a:buAutoNum type="arabicPeriod"/>
            </a:pPr>
            <a:r>
              <a:rPr lang="en"/>
              <a:t>Which metrics is more important among Recall and Precision in your case in both multi-class and binary class problems and why?</a:t>
            </a:r>
            <a:endParaRPr/>
          </a:p>
        </p:txBody>
      </p:sp>
      <p:sp>
        <p:nvSpPr>
          <p:cNvPr id="421" name="Google Shape;421;p5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37"/>
          <p:cNvSpPr txBox="1"/>
          <p:nvPr>
            <p:ph type="ctrTitle"/>
          </p:nvPr>
        </p:nvSpPr>
        <p:spPr>
          <a:xfrm>
            <a:off x="1432075" y="1627975"/>
            <a:ext cx="5833500" cy="937200"/>
          </a:xfrm>
          <a:prstGeom prst="rect">
            <a:avLst/>
          </a:prstGeom>
          <a:effectLst>
            <a:outerShdw blurRad="142875" rotWithShape="0" algn="bl" dir="8760000" dist="19050">
              <a:srgbClr val="76A5AF">
                <a:alpha val="50000"/>
              </a:srgbClr>
            </a:outerShdw>
          </a:effectLst>
        </p:spPr>
        <p:txBody>
          <a:bodyPr anchorCtr="0" anchor="b" bIns="91425" lIns="91425" spcFirstLastPara="1" rIns="91425" wrap="square" tIns="91425">
            <a:noAutofit/>
          </a:bodyPr>
          <a:lstStyle/>
          <a:p>
            <a:pPr indent="0" lvl="0" marL="0" rtl="0" algn="ctr">
              <a:spcBef>
                <a:spcPts val="0"/>
              </a:spcBef>
              <a:spcAft>
                <a:spcPts val="0"/>
              </a:spcAft>
              <a:buNone/>
            </a:pPr>
            <a:r>
              <a:rPr lang="en" sz="2400"/>
              <a:t>Prediction of a movie's box office using pre-release data</a:t>
            </a:r>
            <a:endParaRPr sz="2400"/>
          </a:p>
        </p:txBody>
      </p:sp>
      <p:sp>
        <p:nvSpPr>
          <p:cNvPr id="284" name="Google Shape;284;p37"/>
          <p:cNvSpPr txBox="1"/>
          <p:nvPr>
            <p:ph idx="1" type="subTitle"/>
          </p:nvPr>
        </p:nvSpPr>
        <p:spPr>
          <a:xfrm>
            <a:off x="-350" y="3374025"/>
            <a:ext cx="9144000" cy="810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800"/>
              <a:t>Presented by: Stanislav Bondarenko </a:t>
            </a:r>
            <a:endParaRPr sz="1800"/>
          </a:p>
          <a:p>
            <a:pPr indent="0" lvl="0" marL="0" rtl="0" algn="ctr">
              <a:spcBef>
                <a:spcPts val="0"/>
              </a:spcBef>
              <a:spcAft>
                <a:spcPts val="0"/>
              </a:spcAft>
              <a:buNone/>
            </a:pPr>
            <a:r>
              <a:rPr lang="en" sz="1800"/>
              <a:t>Supervised by: Rajesh Sharma PhD</a:t>
            </a:r>
            <a:endParaRPr sz="1800"/>
          </a:p>
        </p:txBody>
      </p:sp>
      <p:sp>
        <p:nvSpPr>
          <p:cNvPr id="285" name="Google Shape;285;p37"/>
          <p:cNvSpPr txBox="1"/>
          <p:nvPr>
            <p:ph type="ctrTitle"/>
          </p:nvPr>
        </p:nvSpPr>
        <p:spPr>
          <a:xfrm>
            <a:off x="150" y="2609250"/>
            <a:ext cx="9144000" cy="382500"/>
          </a:xfrm>
          <a:prstGeom prst="rect">
            <a:avLst/>
          </a:prstGeom>
          <a:effectLst>
            <a:outerShdw blurRad="100013" rotWithShape="0" algn="bl" dir="8460000" dist="19050">
              <a:srgbClr val="76A5AF">
                <a:alpha val="50000"/>
              </a:srgbClr>
            </a:outerShdw>
          </a:effectLst>
        </p:spPr>
        <p:txBody>
          <a:bodyPr anchorCtr="0" anchor="b" bIns="91425" lIns="91425" spcFirstLastPara="1" rIns="91425" wrap="square" tIns="91425">
            <a:noAutofit/>
          </a:bodyPr>
          <a:lstStyle/>
          <a:p>
            <a:pPr indent="0" lvl="0" marL="0" rtl="0" algn="ctr">
              <a:spcBef>
                <a:spcPts val="0"/>
              </a:spcBef>
              <a:spcAft>
                <a:spcPts val="0"/>
              </a:spcAft>
              <a:buNone/>
            </a:pPr>
            <a:r>
              <a:rPr b="0" lang="en" sz="1800">
                <a:latin typeface="Montserrat ExtraLight"/>
                <a:ea typeface="Montserrat ExtraLight"/>
                <a:cs typeface="Montserrat ExtraLight"/>
                <a:sym typeface="Montserrat ExtraLight"/>
              </a:rPr>
              <a:t>Master's Thesis (30 ECTS)</a:t>
            </a:r>
            <a:endParaRPr b="0" sz="1800">
              <a:latin typeface="Montserrat ExtraLight"/>
              <a:ea typeface="Montserrat ExtraLight"/>
              <a:cs typeface="Montserrat ExtraLight"/>
              <a:sym typeface="Montserrat ExtraLight"/>
            </a:endParaRPr>
          </a:p>
        </p:txBody>
      </p:sp>
      <p:cxnSp>
        <p:nvCxnSpPr>
          <p:cNvPr id="286" name="Google Shape;286;p37"/>
          <p:cNvCxnSpPr/>
          <p:nvPr/>
        </p:nvCxnSpPr>
        <p:spPr>
          <a:xfrm>
            <a:off x="3190500" y="256517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
        <p:nvSpPr>
          <p:cNvPr id="287" name="Google Shape;287;p37"/>
          <p:cNvSpPr txBox="1"/>
          <p:nvPr>
            <p:ph idx="1" type="subTitle"/>
          </p:nvPr>
        </p:nvSpPr>
        <p:spPr>
          <a:xfrm>
            <a:off x="-300" y="4636825"/>
            <a:ext cx="9144000" cy="464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800"/>
              <a:t>Tartu 2020</a:t>
            </a:r>
            <a:endParaRPr sz="1800"/>
          </a:p>
        </p:txBody>
      </p:sp>
      <p:pic>
        <p:nvPicPr>
          <p:cNvPr id="288" name="Google Shape;288;p37"/>
          <p:cNvPicPr preferRelativeResize="0"/>
          <p:nvPr/>
        </p:nvPicPr>
        <p:blipFill>
          <a:blip r:embed="rId4">
            <a:alphaModFix/>
          </a:blip>
          <a:stretch>
            <a:fillRect/>
          </a:stretch>
        </p:blipFill>
        <p:spPr>
          <a:xfrm>
            <a:off x="4217788" y="469900"/>
            <a:ext cx="708730" cy="71699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38"/>
          <p:cNvSpPr txBox="1"/>
          <p:nvPr>
            <p:ph type="title"/>
          </p:nvPr>
        </p:nvSpPr>
        <p:spPr>
          <a:xfrm>
            <a:off x="938500" y="445025"/>
            <a:ext cx="47022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Agenda</a:t>
            </a:r>
            <a:endParaRPr/>
          </a:p>
        </p:txBody>
      </p:sp>
      <p:sp>
        <p:nvSpPr>
          <p:cNvPr id="294" name="Google Shape;294;p3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95" name="Google Shape;295;p38"/>
          <p:cNvSpPr txBox="1"/>
          <p:nvPr>
            <p:ph idx="4294967295" type="body"/>
          </p:nvPr>
        </p:nvSpPr>
        <p:spPr>
          <a:xfrm>
            <a:off x="938500" y="1246025"/>
            <a:ext cx="7172100" cy="30399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Clr>
                <a:schemeClr val="lt2"/>
              </a:buClr>
              <a:buSzPts val="1600"/>
              <a:buFont typeface="Montserrat ExtraBold"/>
              <a:buAutoNum type="arabicPeriod"/>
            </a:pPr>
            <a:r>
              <a:rPr lang="en" sz="1600">
                <a:solidFill>
                  <a:schemeClr val="lt1"/>
                </a:solidFill>
              </a:rPr>
              <a:t>Motivation and goals</a:t>
            </a:r>
            <a:endParaRPr sz="1600">
              <a:solidFill>
                <a:schemeClr val="lt1"/>
              </a:solidFill>
            </a:endParaRPr>
          </a:p>
          <a:p>
            <a:pPr indent="-330200" lvl="0" marL="457200" rtl="0" algn="l">
              <a:spcBef>
                <a:spcPts val="0"/>
              </a:spcBef>
              <a:spcAft>
                <a:spcPts val="0"/>
              </a:spcAft>
              <a:buClr>
                <a:schemeClr val="lt2"/>
              </a:buClr>
              <a:buSzPts val="1600"/>
              <a:buFont typeface="Montserrat ExtraBold"/>
              <a:buAutoNum type="arabicPeriod"/>
            </a:pPr>
            <a:r>
              <a:rPr lang="en" sz="1600">
                <a:solidFill>
                  <a:schemeClr val="lt1"/>
                </a:solidFill>
              </a:rPr>
              <a:t>Data description</a:t>
            </a:r>
            <a:endParaRPr sz="1600">
              <a:solidFill>
                <a:schemeClr val="lt1"/>
              </a:solidFill>
            </a:endParaRPr>
          </a:p>
          <a:p>
            <a:pPr indent="-330200" lvl="0" marL="457200" rtl="0" algn="l">
              <a:spcBef>
                <a:spcPts val="0"/>
              </a:spcBef>
              <a:spcAft>
                <a:spcPts val="0"/>
              </a:spcAft>
              <a:buClr>
                <a:schemeClr val="lt2"/>
              </a:buClr>
              <a:buSzPts val="1600"/>
              <a:buFont typeface="Montserrat ExtraBold"/>
              <a:buAutoNum type="arabicPeriod"/>
            </a:pPr>
            <a:r>
              <a:rPr lang="en" sz="1600">
                <a:solidFill>
                  <a:schemeClr val="lt1"/>
                </a:solidFill>
              </a:rPr>
              <a:t>Used methods</a:t>
            </a:r>
            <a:endParaRPr sz="1600">
              <a:solidFill>
                <a:schemeClr val="lt1"/>
              </a:solidFill>
            </a:endParaRPr>
          </a:p>
          <a:p>
            <a:pPr indent="-330200" lvl="0" marL="457200" rtl="0" algn="l">
              <a:spcBef>
                <a:spcPts val="0"/>
              </a:spcBef>
              <a:spcAft>
                <a:spcPts val="0"/>
              </a:spcAft>
              <a:buClr>
                <a:schemeClr val="lt2"/>
              </a:buClr>
              <a:buSzPts val="1600"/>
              <a:buFont typeface="Montserrat ExtraBold"/>
              <a:buAutoNum type="arabicPeriod"/>
            </a:pPr>
            <a:r>
              <a:rPr lang="en" sz="1600">
                <a:solidFill>
                  <a:schemeClr val="lt1"/>
                </a:solidFill>
              </a:rPr>
              <a:t>Results</a:t>
            </a:r>
            <a:endParaRPr sz="1600">
              <a:solidFill>
                <a:schemeClr val="lt1"/>
              </a:solidFill>
            </a:endParaRPr>
          </a:p>
          <a:p>
            <a:pPr indent="-330200" lvl="0" marL="457200" rtl="0" algn="l">
              <a:spcBef>
                <a:spcPts val="0"/>
              </a:spcBef>
              <a:spcAft>
                <a:spcPts val="0"/>
              </a:spcAft>
              <a:buClr>
                <a:schemeClr val="lt2"/>
              </a:buClr>
              <a:buSzPts val="1600"/>
              <a:buFont typeface="Montserrat ExtraBold"/>
              <a:buAutoNum type="arabicPeriod"/>
            </a:pPr>
            <a:r>
              <a:rPr lang="en" sz="1600">
                <a:solidFill>
                  <a:schemeClr val="lt1"/>
                </a:solidFill>
              </a:rPr>
              <a:t>Discussion and conclusion</a:t>
            </a:r>
            <a:endParaRPr sz="16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39"/>
          <p:cNvSpPr txBox="1"/>
          <p:nvPr>
            <p:ph type="title"/>
          </p:nvPr>
        </p:nvSpPr>
        <p:spPr>
          <a:xfrm>
            <a:off x="938500" y="445025"/>
            <a:ext cx="49647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Motivation</a:t>
            </a:r>
            <a:endParaRPr/>
          </a:p>
        </p:txBody>
      </p:sp>
      <p:sp>
        <p:nvSpPr>
          <p:cNvPr id="301" name="Google Shape;301;p39"/>
          <p:cNvSpPr txBox="1"/>
          <p:nvPr>
            <p:ph idx="1" type="body"/>
          </p:nvPr>
        </p:nvSpPr>
        <p:spPr>
          <a:xfrm>
            <a:off x="938500" y="1017275"/>
            <a:ext cx="7533900" cy="8796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lang="en" sz="1600"/>
              <a:t>Predict a movie’s box office at early stage of production which will allow to do adjustments to cast, crew, locations and general shooting process</a:t>
            </a:r>
            <a:endParaRPr sz="1600"/>
          </a:p>
        </p:txBody>
      </p:sp>
      <p:sp>
        <p:nvSpPr>
          <p:cNvPr id="302" name="Google Shape;302;p39"/>
          <p:cNvSpPr txBox="1"/>
          <p:nvPr>
            <p:ph idx="2" type="body"/>
          </p:nvPr>
        </p:nvSpPr>
        <p:spPr>
          <a:xfrm>
            <a:off x="938500" y="2362575"/>
            <a:ext cx="6904200" cy="205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Achieve</a:t>
            </a:r>
            <a:r>
              <a:rPr lang="en" sz="1600"/>
              <a:t> comparable or better results than ones already published for the following tasks:</a:t>
            </a:r>
            <a:endParaRPr sz="1600"/>
          </a:p>
          <a:p>
            <a:pPr indent="-330200" lvl="0" marL="457200" rtl="0" algn="l">
              <a:spcBef>
                <a:spcPts val="1000"/>
              </a:spcBef>
              <a:spcAft>
                <a:spcPts val="0"/>
              </a:spcAft>
              <a:buSzPts val="1600"/>
              <a:buAutoNum type="arabicPeriod"/>
            </a:pPr>
            <a:r>
              <a:rPr lang="en" sz="1600"/>
              <a:t>Binary classification: whether revenue will be higher than budget</a:t>
            </a:r>
            <a:endParaRPr sz="1600"/>
          </a:p>
          <a:p>
            <a:pPr indent="-330200" lvl="0" marL="457200" rtl="0" algn="l">
              <a:spcBef>
                <a:spcPts val="0"/>
              </a:spcBef>
              <a:spcAft>
                <a:spcPts val="0"/>
              </a:spcAft>
              <a:buSzPts val="1600"/>
              <a:buAutoNum type="arabicPeriod"/>
            </a:pPr>
            <a:r>
              <a:rPr lang="en" sz="1600"/>
              <a:t>Multi-class classification: to which one out of 9 ranges of revenue a movie is going to fall</a:t>
            </a:r>
            <a:endParaRPr sz="1600"/>
          </a:p>
          <a:p>
            <a:pPr indent="-330200" lvl="0" marL="457200" rtl="0" algn="l">
              <a:spcBef>
                <a:spcPts val="0"/>
              </a:spcBef>
              <a:spcAft>
                <a:spcPts val="0"/>
              </a:spcAft>
              <a:buSzPts val="1600"/>
              <a:buAutoNum type="arabicPeriod"/>
            </a:pPr>
            <a:r>
              <a:rPr lang="en" sz="1600"/>
              <a:t>Regression: predict the absolute revenue value</a:t>
            </a:r>
            <a:endParaRPr sz="1600"/>
          </a:p>
        </p:txBody>
      </p:sp>
      <p:sp>
        <p:nvSpPr>
          <p:cNvPr id="303" name="Google Shape;303;p3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04" name="Google Shape;304;p39"/>
          <p:cNvSpPr txBox="1"/>
          <p:nvPr>
            <p:ph type="title"/>
          </p:nvPr>
        </p:nvSpPr>
        <p:spPr>
          <a:xfrm>
            <a:off x="938500" y="1791975"/>
            <a:ext cx="7324200" cy="57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Goals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40"/>
          <p:cNvSpPr txBox="1"/>
          <p:nvPr>
            <p:ph type="title"/>
          </p:nvPr>
        </p:nvSpPr>
        <p:spPr>
          <a:xfrm>
            <a:off x="938500" y="445025"/>
            <a:ext cx="47022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collection</a:t>
            </a:r>
            <a:endParaRPr/>
          </a:p>
        </p:txBody>
      </p:sp>
      <p:sp>
        <p:nvSpPr>
          <p:cNvPr id="310" name="Google Shape;310;p4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11" name="Google Shape;311;p40"/>
          <p:cNvSpPr txBox="1"/>
          <p:nvPr/>
        </p:nvSpPr>
        <p:spPr>
          <a:xfrm>
            <a:off x="938500" y="1064675"/>
            <a:ext cx="7668900" cy="377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solidFill>
                  <a:schemeClr val="lt1"/>
                </a:solidFill>
                <a:latin typeface="Montserrat"/>
                <a:ea typeface="Montserrat"/>
                <a:cs typeface="Montserrat"/>
                <a:sym typeface="Montserrat"/>
              </a:rPr>
              <a:t>Main source: </a:t>
            </a:r>
            <a:endParaRPr b="1" sz="1600">
              <a:solidFill>
                <a:schemeClr val="lt1"/>
              </a:solidFill>
              <a:latin typeface="Montserrat"/>
              <a:ea typeface="Montserrat"/>
              <a:cs typeface="Montserrat"/>
              <a:sym typeface="Montserrat"/>
            </a:endParaRPr>
          </a:p>
          <a:p>
            <a:pPr indent="-317500" lvl="0" marL="914400" rtl="0" algn="l">
              <a:spcBef>
                <a:spcPts val="1000"/>
              </a:spcBef>
              <a:spcAft>
                <a:spcPts val="0"/>
              </a:spcAft>
              <a:buClr>
                <a:schemeClr val="lt1"/>
              </a:buClr>
              <a:buSzPts val="1400"/>
              <a:buFont typeface="Montserrat"/>
              <a:buChar char="●"/>
            </a:pPr>
            <a:r>
              <a:rPr lang="en">
                <a:solidFill>
                  <a:schemeClr val="lt1"/>
                </a:solidFill>
                <a:latin typeface="Montserrat"/>
                <a:ea typeface="Montserrat"/>
                <a:cs typeface="Montserrat"/>
                <a:sym typeface="Montserrat"/>
              </a:rPr>
              <a:t>The Movie Database API (TMDB) </a:t>
            </a:r>
            <a:endParaRPr>
              <a:solidFill>
                <a:schemeClr val="lt1"/>
              </a:solidFill>
              <a:latin typeface="Montserrat"/>
              <a:ea typeface="Montserrat"/>
              <a:cs typeface="Montserrat"/>
              <a:sym typeface="Montserrat"/>
            </a:endParaRPr>
          </a:p>
          <a:p>
            <a:pPr indent="0" lvl="0" marL="0" rtl="0" algn="l">
              <a:spcBef>
                <a:spcPts val="1000"/>
              </a:spcBef>
              <a:spcAft>
                <a:spcPts val="0"/>
              </a:spcAft>
              <a:buNone/>
            </a:pPr>
            <a:r>
              <a:rPr b="1" lang="en" sz="1600">
                <a:solidFill>
                  <a:schemeClr val="lt1"/>
                </a:solidFill>
                <a:latin typeface="Montserrat"/>
                <a:ea typeface="Montserrat"/>
                <a:cs typeface="Montserrat"/>
                <a:sym typeface="Montserrat"/>
              </a:rPr>
              <a:t>Additional sources: </a:t>
            </a:r>
            <a:endParaRPr b="1" sz="1600">
              <a:solidFill>
                <a:schemeClr val="lt1"/>
              </a:solidFill>
              <a:latin typeface="Montserrat"/>
              <a:ea typeface="Montserrat"/>
              <a:cs typeface="Montserrat"/>
              <a:sym typeface="Montserrat"/>
            </a:endParaRPr>
          </a:p>
          <a:p>
            <a:pPr indent="-317500" lvl="0" marL="914400" rtl="0" algn="l">
              <a:spcBef>
                <a:spcPts val="1000"/>
              </a:spcBef>
              <a:spcAft>
                <a:spcPts val="0"/>
              </a:spcAft>
              <a:buClr>
                <a:schemeClr val="lt1"/>
              </a:buClr>
              <a:buSzPts val="1400"/>
              <a:buFont typeface="Montserrat"/>
              <a:buChar char="●"/>
            </a:pPr>
            <a:r>
              <a:rPr lang="en">
                <a:solidFill>
                  <a:schemeClr val="lt1"/>
                </a:solidFill>
                <a:latin typeface="Montserrat"/>
                <a:ea typeface="Montserrat"/>
                <a:cs typeface="Montserrat"/>
                <a:sym typeface="Montserrat"/>
              </a:rPr>
              <a:t>The Numbers</a:t>
            </a:r>
            <a:endParaRPr>
              <a:solidFill>
                <a:schemeClr val="lt1"/>
              </a:solidFill>
              <a:latin typeface="Montserrat"/>
              <a:ea typeface="Montserrat"/>
              <a:cs typeface="Montserrat"/>
              <a:sym typeface="Montserrat"/>
            </a:endParaRPr>
          </a:p>
          <a:p>
            <a:pPr indent="-317500" lvl="0" marL="914400" rtl="0" algn="l">
              <a:spcBef>
                <a:spcPts val="0"/>
              </a:spcBef>
              <a:spcAft>
                <a:spcPts val="0"/>
              </a:spcAft>
              <a:buClr>
                <a:schemeClr val="lt1"/>
              </a:buClr>
              <a:buSzPts val="1400"/>
              <a:buFont typeface="Montserrat"/>
              <a:buChar char="●"/>
            </a:pPr>
            <a:r>
              <a:rPr lang="en">
                <a:solidFill>
                  <a:schemeClr val="lt1"/>
                </a:solidFill>
                <a:latin typeface="Montserrat"/>
                <a:ea typeface="Montserrat"/>
                <a:cs typeface="Montserrat"/>
                <a:sym typeface="Montserrat"/>
              </a:rPr>
              <a:t>Internet Movie Database (IMDb)</a:t>
            </a:r>
            <a:endParaRPr>
              <a:solidFill>
                <a:schemeClr val="lt1"/>
              </a:solidFill>
              <a:latin typeface="Montserrat"/>
              <a:ea typeface="Montserrat"/>
              <a:cs typeface="Montserrat"/>
              <a:sym typeface="Montserrat"/>
            </a:endParaRPr>
          </a:p>
          <a:p>
            <a:pPr indent="-317500" lvl="0" marL="914400" rtl="0" algn="l">
              <a:spcBef>
                <a:spcPts val="0"/>
              </a:spcBef>
              <a:spcAft>
                <a:spcPts val="0"/>
              </a:spcAft>
              <a:buClr>
                <a:schemeClr val="lt1"/>
              </a:buClr>
              <a:buSzPts val="1400"/>
              <a:buFont typeface="Montserrat"/>
              <a:buChar char="●"/>
            </a:pPr>
            <a:r>
              <a:rPr lang="en">
                <a:solidFill>
                  <a:schemeClr val="lt1"/>
                </a:solidFill>
                <a:latin typeface="Montserrat"/>
                <a:ea typeface="Montserrat"/>
                <a:cs typeface="Montserrat"/>
                <a:sym typeface="Montserrat"/>
              </a:rPr>
              <a:t>A Corpus of Movie Plot </a:t>
            </a:r>
            <a:r>
              <a:rPr lang="en">
                <a:solidFill>
                  <a:schemeClr val="lt1"/>
                </a:solidFill>
                <a:latin typeface="Montserrat"/>
                <a:ea typeface="Montserrat"/>
                <a:cs typeface="Montserrat"/>
                <a:sym typeface="Montserrat"/>
              </a:rPr>
              <a:t>Synopsis</a:t>
            </a:r>
            <a:r>
              <a:rPr lang="en">
                <a:solidFill>
                  <a:schemeClr val="lt1"/>
                </a:solidFill>
                <a:latin typeface="Montserrat"/>
                <a:ea typeface="Montserrat"/>
                <a:cs typeface="Montserrat"/>
                <a:sym typeface="Montserrat"/>
              </a:rPr>
              <a:t> with Tags (MPST)</a:t>
            </a:r>
            <a:endParaRPr>
              <a:solidFill>
                <a:schemeClr val="lt1"/>
              </a:solidFill>
              <a:latin typeface="Montserrat"/>
              <a:ea typeface="Montserrat"/>
              <a:cs typeface="Montserrat"/>
              <a:sym typeface="Montserrat"/>
            </a:endParaRPr>
          </a:p>
          <a:p>
            <a:pPr indent="0" lvl="0" marL="0" rtl="0" algn="l">
              <a:spcBef>
                <a:spcPts val="1000"/>
              </a:spcBef>
              <a:spcAft>
                <a:spcPts val="0"/>
              </a:spcAft>
              <a:buNone/>
            </a:pPr>
            <a:r>
              <a:rPr b="1" lang="en" sz="1600">
                <a:solidFill>
                  <a:schemeClr val="lt1"/>
                </a:solidFill>
                <a:latin typeface="Montserrat"/>
                <a:ea typeface="Montserrat"/>
                <a:cs typeface="Montserrat"/>
                <a:sym typeface="Montserrat"/>
              </a:rPr>
              <a:t>Statistics:</a:t>
            </a:r>
            <a:endParaRPr b="1" sz="1600">
              <a:solidFill>
                <a:schemeClr val="lt1"/>
              </a:solidFill>
              <a:latin typeface="Montserrat"/>
              <a:ea typeface="Montserrat"/>
              <a:cs typeface="Montserrat"/>
              <a:sym typeface="Montserrat"/>
            </a:endParaRPr>
          </a:p>
          <a:p>
            <a:pPr indent="0" lvl="0" marL="457200" rtl="0" algn="l">
              <a:spcBef>
                <a:spcPts val="1000"/>
              </a:spcBef>
              <a:spcAft>
                <a:spcPts val="0"/>
              </a:spcAft>
              <a:buNone/>
            </a:pPr>
            <a:r>
              <a:rPr lang="en">
                <a:solidFill>
                  <a:schemeClr val="lt1"/>
                </a:solidFill>
                <a:latin typeface="Montserrat"/>
                <a:ea typeface="Montserrat"/>
                <a:cs typeface="Montserrat"/>
                <a:sym typeface="Montserrat"/>
              </a:rPr>
              <a:t>Overall collected movies						485134</a:t>
            </a:r>
            <a:endParaRPr>
              <a:solidFill>
                <a:schemeClr val="lt1"/>
              </a:solidFill>
              <a:latin typeface="Montserrat"/>
              <a:ea typeface="Montserrat"/>
              <a:cs typeface="Montserrat"/>
              <a:sym typeface="Montserrat"/>
            </a:endParaRPr>
          </a:p>
          <a:p>
            <a:pPr indent="0" lvl="0" marL="457200" rtl="0" algn="l">
              <a:spcBef>
                <a:spcPts val="1000"/>
              </a:spcBef>
              <a:spcAft>
                <a:spcPts val="0"/>
              </a:spcAft>
              <a:buNone/>
            </a:pPr>
            <a:r>
              <a:rPr lang="en">
                <a:solidFill>
                  <a:schemeClr val="lt1"/>
                </a:solidFill>
                <a:latin typeface="Montserrat"/>
                <a:ea typeface="Montserrat"/>
                <a:cs typeface="Montserrat"/>
                <a:sym typeface="Montserrat"/>
              </a:rPr>
              <a:t>Movies with budget and box office information	8662</a:t>
            </a:r>
            <a:endParaRPr>
              <a:solidFill>
                <a:schemeClr val="lt1"/>
              </a:solidFill>
              <a:latin typeface="Montserrat"/>
              <a:ea typeface="Montserrat"/>
              <a:cs typeface="Montserrat"/>
              <a:sym typeface="Montserrat"/>
            </a:endParaRPr>
          </a:p>
          <a:p>
            <a:pPr indent="0" lvl="0" marL="457200" rtl="0" algn="l">
              <a:spcBef>
                <a:spcPts val="1000"/>
              </a:spcBef>
              <a:spcAft>
                <a:spcPts val="0"/>
              </a:spcAft>
              <a:buNone/>
            </a:pPr>
            <a:r>
              <a:rPr lang="en">
                <a:solidFill>
                  <a:schemeClr val="lt1"/>
                </a:solidFill>
                <a:latin typeface="Montserrat"/>
                <a:ea typeface="Montserrat"/>
                <a:cs typeface="Montserrat"/>
                <a:sym typeface="Montserrat"/>
              </a:rPr>
              <a:t>Usable movies:								7596</a:t>
            </a:r>
            <a:endParaRPr>
              <a:solidFill>
                <a:schemeClr val="lt1"/>
              </a:solidFill>
              <a:latin typeface="Montserrat"/>
              <a:ea typeface="Montserrat"/>
              <a:cs typeface="Montserrat"/>
              <a:sym typeface="Montserrat"/>
            </a:endParaRPr>
          </a:p>
          <a:p>
            <a:pPr indent="0" lvl="0" marL="457200" rtl="0" algn="l">
              <a:spcBef>
                <a:spcPts val="1000"/>
              </a:spcBef>
              <a:spcAft>
                <a:spcPts val="1000"/>
              </a:spcAft>
              <a:buNone/>
            </a:pPr>
            <a:r>
              <a:rPr lang="en">
                <a:solidFill>
                  <a:schemeClr val="lt1"/>
                </a:solidFill>
                <a:latin typeface="Montserrat"/>
                <a:ea typeface="Montserrat"/>
                <a:cs typeface="Montserrat"/>
                <a:sym typeface="Montserrat"/>
              </a:rPr>
              <a:t>After outliers removal						6965</a:t>
            </a:r>
            <a:endParaRPr>
              <a:solidFill>
                <a:schemeClr val="lt1"/>
              </a:solidFill>
              <a:latin typeface="Montserrat"/>
              <a:ea typeface="Montserrat"/>
              <a:cs typeface="Montserrat"/>
              <a:sym typeface="Montserra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41"/>
          <p:cNvSpPr txBox="1"/>
          <p:nvPr>
            <p:ph type="title"/>
          </p:nvPr>
        </p:nvSpPr>
        <p:spPr>
          <a:xfrm>
            <a:off x="938500" y="445025"/>
            <a:ext cx="47022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Engineered features</a:t>
            </a:r>
            <a:endParaRPr/>
          </a:p>
        </p:txBody>
      </p:sp>
      <p:sp>
        <p:nvSpPr>
          <p:cNvPr id="317" name="Google Shape;317;p4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aphicFrame>
        <p:nvGraphicFramePr>
          <p:cNvPr id="318" name="Google Shape;318;p41"/>
          <p:cNvGraphicFramePr/>
          <p:nvPr/>
        </p:nvGraphicFramePr>
        <p:xfrm>
          <a:off x="856025" y="1441625"/>
          <a:ext cx="3000000" cy="3000000"/>
        </p:xfrm>
        <a:graphic>
          <a:graphicData uri="http://schemas.openxmlformats.org/drawingml/2006/table">
            <a:tbl>
              <a:tblPr>
                <a:noFill/>
                <a:tableStyleId>{036B0951-2928-4B98-BC61-BD8D79C6FBF6}</a:tableStyleId>
              </a:tblPr>
              <a:tblGrid>
                <a:gridCol w="2339375"/>
                <a:gridCol w="1260100"/>
                <a:gridCol w="1346100"/>
                <a:gridCol w="1376100"/>
                <a:gridCol w="1296650"/>
              </a:tblGrid>
              <a:tr h="396375">
                <a:tc>
                  <a:txBody>
                    <a:bodyPr/>
                    <a:lstStyle/>
                    <a:p>
                      <a:pPr indent="0" lvl="0" marL="0" rtl="0" algn="ctr">
                        <a:lnSpc>
                          <a:spcPct val="100000"/>
                        </a:lnSpc>
                        <a:spcBef>
                          <a:spcPts val="0"/>
                        </a:spcBef>
                        <a:spcAft>
                          <a:spcPts val="0"/>
                        </a:spcAft>
                        <a:buNone/>
                      </a:pPr>
                      <a:r>
                        <a:t/>
                      </a:r>
                      <a:endParaRPr>
                        <a:solidFill>
                          <a:schemeClr val="lt1"/>
                        </a:solidFill>
                        <a:latin typeface="Montserrat ExtraBold"/>
                        <a:ea typeface="Montserrat ExtraBold"/>
                        <a:cs typeface="Montserrat ExtraBold"/>
                        <a:sym typeface="Montserrat ExtraBold"/>
                      </a:endParaRPr>
                    </a:p>
                  </a:txBody>
                  <a:tcPr marT="9125" marB="9125" marR="91425" marL="91425" anchor="ctr">
                    <a:lnL cap="flat" cmpd="sng" w="9525">
                      <a:solidFill>
                        <a:srgbClr val="F3F3F3">
                          <a:alpha val="0"/>
                        </a:srgbClr>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3F3F3">
                          <a:alpha val="0"/>
                        </a:srgbClr>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1200">
                          <a:solidFill>
                            <a:schemeClr val="lt1"/>
                          </a:solidFill>
                          <a:latin typeface="Montserrat ExtraBold"/>
                          <a:ea typeface="Montserrat ExtraBold"/>
                          <a:cs typeface="Montserrat ExtraBold"/>
                          <a:sym typeface="Montserrat ExtraBold"/>
                        </a:rPr>
                        <a:t>Avg profit</a:t>
                      </a:r>
                      <a:endParaRPr sz="1200">
                        <a:solidFill>
                          <a:schemeClr val="lt1"/>
                        </a:solidFill>
                        <a:latin typeface="Montserrat ExtraBold"/>
                        <a:ea typeface="Montserrat ExtraBold"/>
                        <a:cs typeface="Montserrat ExtraBold"/>
                        <a:sym typeface="Montserrat ExtraBold"/>
                      </a:endParaRPr>
                    </a:p>
                  </a:txBody>
                  <a:tcPr marT="9125" marB="9125" marR="91425" marL="91425" anchor="ctr">
                    <a:lnL cap="flat" cmpd="sng" w="9525">
                      <a:solidFill>
                        <a:srgbClr val="FFFFFF"/>
                      </a:solidFill>
                      <a:prstDash val="solid"/>
                      <a:round/>
                      <a:headEnd len="sm" w="sm" type="none"/>
                      <a:tailEnd len="sm" w="sm" type="none"/>
                    </a:lnL>
                    <a:lnR cap="flat" cmpd="sng" w="9525">
                      <a:solidFill>
                        <a:srgbClr val="F3F3F3">
                          <a:alpha val="0"/>
                        </a:srgbClr>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solidFill>
                      <a:srgbClr val="85D5E6"/>
                    </a:solidFill>
                  </a:tcPr>
                </a:tc>
                <a:tc>
                  <a:txBody>
                    <a:bodyPr/>
                    <a:lstStyle/>
                    <a:p>
                      <a:pPr indent="0" lvl="0" marL="0" rtl="0" algn="ctr">
                        <a:lnSpc>
                          <a:spcPct val="100000"/>
                        </a:lnSpc>
                        <a:spcBef>
                          <a:spcPts val="0"/>
                        </a:spcBef>
                        <a:spcAft>
                          <a:spcPts val="0"/>
                        </a:spcAft>
                        <a:buNone/>
                      </a:pPr>
                      <a:r>
                        <a:rPr lang="en" sz="1200">
                          <a:solidFill>
                            <a:schemeClr val="lt1"/>
                          </a:solidFill>
                          <a:latin typeface="Montserrat ExtraBold"/>
                          <a:ea typeface="Montserrat ExtraBold"/>
                          <a:cs typeface="Montserrat ExtraBold"/>
                          <a:sym typeface="Montserrat ExtraBold"/>
                        </a:rPr>
                        <a:t>Avg revenue</a:t>
                      </a:r>
                      <a:endParaRPr sz="1200">
                        <a:solidFill>
                          <a:schemeClr val="lt1"/>
                        </a:solidFill>
                        <a:latin typeface="Montserrat ExtraBold"/>
                        <a:ea typeface="Montserrat ExtraBold"/>
                        <a:cs typeface="Montserrat ExtraBold"/>
                        <a:sym typeface="Montserrat ExtraBold"/>
                      </a:endParaRPr>
                    </a:p>
                  </a:txBody>
                  <a:tcPr marT="9125" marB="9125" marR="91425" marL="91425" anchor="ctr">
                    <a:lnL cap="flat" cmpd="sng" w="9525">
                      <a:solidFill>
                        <a:srgbClr val="F3F3F3">
                          <a:alpha val="0"/>
                        </a:srgbClr>
                      </a:solidFill>
                      <a:prstDash val="solid"/>
                      <a:round/>
                      <a:headEnd len="sm" w="sm" type="none"/>
                      <a:tailEnd len="sm" w="sm" type="none"/>
                    </a:lnL>
                    <a:lnR cap="flat" cmpd="sng" w="9525">
                      <a:solidFill>
                        <a:srgbClr val="F3F3F3">
                          <a:alpha val="0"/>
                        </a:srgbClr>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solidFill>
                      <a:schemeClr val="accent2"/>
                    </a:solidFill>
                  </a:tcPr>
                </a:tc>
                <a:tc>
                  <a:txBody>
                    <a:bodyPr/>
                    <a:lstStyle/>
                    <a:p>
                      <a:pPr indent="0" lvl="0" marL="0" rtl="0" algn="ctr">
                        <a:lnSpc>
                          <a:spcPct val="100000"/>
                        </a:lnSpc>
                        <a:spcBef>
                          <a:spcPts val="0"/>
                        </a:spcBef>
                        <a:spcAft>
                          <a:spcPts val="0"/>
                        </a:spcAft>
                        <a:buNone/>
                      </a:pPr>
                      <a:r>
                        <a:rPr lang="en" sz="1200">
                          <a:solidFill>
                            <a:schemeClr val="lt1"/>
                          </a:solidFill>
                          <a:latin typeface="Montserrat ExtraBold"/>
                          <a:ea typeface="Montserrat ExtraBold"/>
                          <a:cs typeface="Montserrat ExtraBold"/>
                          <a:sym typeface="Montserrat ExtraBold"/>
                        </a:rPr>
                        <a:t># movies</a:t>
                      </a:r>
                      <a:endParaRPr sz="1200">
                        <a:solidFill>
                          <a:schemeClr val="lt1"/>
                        </a:solidFill>
                        <a:latin typeface="Montserrat ExtraBold"/>
                        <a:ea typeface="Montserrat ExtraBold"/>
                        <a:cs typeface="Montserrat ExtraBold"/>
                        <a:sym typeface="Montserrat ExtraBold"/>
                      </a:endParaRPr>
                    </a:p>
                  </a:txBody>
                  <a:tcPr marT="9125" marB="9125" marR="91425" marL="91425" anchor="ctr">
                    <a:lnL cap="flat" cmpd="sng" w="9525">
                      <a:solidFill>
                        <a:srgbClr val="F3F3F3">
                          <a:alpha val="0"/>
                        </a:srgbClr>
                      </a:solidFill>
                      <a:prstDash val="solid"/>
                      <a:round/>
                      <a:headEnd len="sm" w="sm" type="none"/>
                      <a:tailEnd len="sm" w="sm" type="none"/>
                    </a:lnL>
                    <a:lnR cap="flat" cmpd="sng" w="9525">
                      <a:solidFill>
                        <a:srgbClr val="F3F3F3">
                          <a:alpha val="0"/>
                        </a:srgbClr>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solidFill>
                      <a:schemeClr val="accent2"/>
                    </a:solidFill>
                  </a:tcPr>
                </a:tc>
                <a:tc>
                  <a:txBody>
                    <a:bodyPr/>
                    <a:lstStyle/>
                    <a:p>
                      <a:pPr indent="0" lvl="0" marL="0" rtl="0" algn="ctr">
                        <a:lnSpc>
                          <a:spcPct val="100000"/>
                        </a:lnSpc>
                        <a:spcBef>
                          <a:spcPts val="0"/>
                        </a:spcBef>
                        <a:spcAft>
                          <a:spcPts val="0"/>
                        </a:spcAft>
                        <a:buNone/>
                      </a:pPr>
                      <a:r>
                        <a:rPr lang="en" sz="1200">
                          <a:solidFill>
                            <a:schemeClr val="lt1"/>
                          </a:solidFill>
                          <a:latin typeface="Montserrat ExtraBold"/>
                          <a:ea typeface="Montserrat ExtraBold"/>
                          <a:cs typeface="Montserrat ExtraBold"/>
                          <a:sym typeface="Montserrat ExtraBold"/>
                        </a:rPr>
                        <a:t>Experience</a:t>
                      </a:r>
                      <a:endParaRPr sz="1200">
                        <a:solidFill>
                          <a:schemeClr val="lt1"/>
                        </a:solidFill>
                        <a:latin typeface="Montserrat ExtraBold"/>
                        <a:ea typeface="Montserrat ExtraBold"/>
                        <a:cs typeface="Montserrat ExtraBold"/>
                        <a:sym typeface="Montserrat ExtraBold"/>
                      </a:endParaRPr>
                    </a:p>
                  </a:txBody>
                  <a:tcPr marT="9125" marB="9125" marR="91425" marL="91425" anchor="ctr">
                    <a:lnL cap="flat" cmpd="sng" w="9525">
                      <a:solidFill>
                        <a:srgbClr val="F3F3F3">
                          <a:alpha val="0"/>
                        </a:srgbClr>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solidFill>
                      <a:schemeClr val="accent2"/>
                    </a:solidFill>
                  </a:tcPr>
                </a:tc>
              </a:tr>
              <a:tr h="231250">
                <a:tc>
                  <a:txBody>
                    <a:bodyPr/>
                    <a:lstStyle/>
                    <a:p>
                      <a:pPr indent="0" lvl="0" marL="0" rtl="0" algn="ctr">
                        <a:lnSpc>
                          <a:spcPct val="100000"/>
                        </a:lnSpc>
                        <a:spcBef>
                          <a:spcPts val="0"/>
                        </a:spcBef>
                        <a:spcAft>
                          <a:spcPts val="0"/>
                        </a:spcAft>
                        <a:buNone/>
                      </a:pPr>
                      <a:r>
                        <a:rPr lang="en" sz="1200">
                          <a:solidFill>
                            <a:schemeClr val="lt1"/>
                          </a:solidFill>
                          <a:latin typeface="Montserrat ExtraBold"/>
                          <a:ea typeface="Montserrat ExtraBold"/>
                          <a:cs typeface="Montserrat ExtraBold"/>
                          <a:sym typeface="Montserrat ExtraBold"/>
                        </a:rPr>
                        <a:t>Crew (x25)</a:t>
                      </a:r>
                      <a:endParaRPr sz="1200">
                        <a:solidFill>
                          <a:schemeClr val="lt1"/>
                        </a:solidFill>
                        <a:latin typeface="Montserrat ExtraBold"/>
                        <a:ea typeface="Montserrat ExtraBold"/>
                        <a:cs typeface="Montserrat ExtraBold"/>
                        <a:sym typeface="Montserrat ExtraBold"/>
                      </a:endParaRPr>
                    </a:p>
                  </a:txBody>
                  <a:tcPr marT="9125" marB="9125" marR="91425" marL="91425" anchor="ctr">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rgbClr val="F3F3F3">
                          <a:alpha val="0"/>
                        </a:srgbClr>
                      </a:solidFill>
                      <a:prstDash val="solid"/>
                      <a:round/>
                      <a:headEnd len="sm" w="sm" type="none"/>
                      <a:tailEnd len="sm" w="sm" type="none"/>
                    </a:lnB>
                    <a:solidFill>
                      <a:srgbClr val="FFAB40"/>
                    </a:solidFill>
                  </a:tcPr>
                </a:tc>
                <a:tc>
                  <a:txBody>
                    <a:bodyPr/>
                    <a:lstStyle/>
                    <a:p>
                      <a:pPr indent="0" lvl="0" marL="0" rtl="0" algn="ctr">
                        <a:lnSpc>
                          <a:spcPct val="100000"/>
                        </a:lnSpc>
                        <a:spcBef>
                          <a:spcPts val="0"/>
                        </a:spcBef>
                        <a:spcAft>
                          <a:spcPts val="0"/>
                        </a:spcAft>
                        <a:buNone/>
                      </a:pPr>
                      <a:r>
                        <a:rPr lang="en">
                          <a:solidFill>
                            <a:schemeClr val="lt1"/>
                          </a:solidFill>
                          <a:latin typeface="Montserrat"/>
                          <a:ea typeface="Montserrat"/>
                          <a:cs typeface="Montserrat"/>
                          <a:sym typeface="Montserrat"/>
                        </a:rPr>
                        <a:t>✓</a:t>
                      </a:r>
                      <a:endParaRPr>
                        <a:solidFill>
                          <a:schemeClr val="lt1"/>
                        </a:solidFill>
                        <a:latin typeface="Montserrat"/>
                        <a:ea typeface="Montserrat"/>
                        <a:cs typeface="Montserrat"/>
                        <a:sym typeface="Montserrat"/>
                      </a:endParaRPr>
                    </a:p>
                  </a:txBody>
                  <a:tcPr marT="9125" marB="9125" marR="91425" marL="91425" anchor="ctr">
                    <a:lnL cap="flat" cmpd="sng" w="9525">
                      <a:solidFill>
                        <a:srgbClr val="F3F3F3"/>
                      </a:solidFill>
                      <a:prstDash val="solid"/>
                      <a:round/>
                      <a:headEnd len="sm" w="sm" type="none"/>
                      <a:tailEnd len="sm" w="sm" type="none"/>
                    </a:lnL>
                    <a:lnR cap="flat" cmpd="sng" w="9525">
                      <a:solidFill>
                        <a:srgbClr val="F3F3F3">
                          <a:alpha val="0"/>
                        </a:srgbClr>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a:solidFill>
                            <a:schemeClr val="lt1"/>
                          </a:solidFill>
                          <a:latin typeface="Montserrat"/>
                          <a:ea typeface="Montserrat"/>
                          <a:cs typeface="Montserrat"/>
                          <a:sym typeface="Montserrat"/>
                        </a:rPr>
                        <a:t>✓</a:t>
                      </a:r>
                      <a:endParaRPr>
                        <a:solidFill>
                          <a:schemeClr val="lt1"/>
                        </a:solidFill>
                        <a:latin typeface="Montserrat"/>
                        <a:ea typeface="Montserrat"/>
                        <a:cs typeface="Montserrat"/>
                        <a:sym typeface="Montserrat"/>
                      </a:endParaRPr>
                    </a:p>
                  </a:txBody>
                  <a:tcPr marT="9125" marB="9125" marR="91425" marL="91425" anchor="ctr">
                    <a:lnL cap="flat" cmpd="sng" w="9525">
                      <a:solidFill>
                        <a:srgbClr val="F3F3F3">
                          <a:alpha val="0"/>
                        </a:srgbClr>
                      </a:solidFill>
                      <a:prstDash val="solid"/>
                      <a:round/>
                      <a:headEnd len="sm" w="sm" type="none"/>
                      <a:tailEnd len="sm" w="sm" type="none"/>
                    </a:lnL>
                    <a:lnR cap="flat" cmpd="sng" w="9525">
                      <a:solidFill>
                        <a:srgbClr val="F3F3F3">
                          <a:alpha val="0"/>
                        </a:srgbClr>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a:solidFill>
                            <a:schemeClr val="lt1"/>
                          </a:solidFill>
                          <a:latin typeface="Montserrat"/>
                          <a:ea typeface="Montserrat"/>
                          <a:cs typeface="Montserrat"/>
                          <a:sym typeface="Montserrat"/>
                        </a:rPr>
                        <a:t>✓</a:t>
                      </a:r>
                      <a:endParaRPr>
                        <a:solidFill>
                          <a:schemeClr val="lt1"/>
                        </a:solidFill>
                        <a:latin typeface="Montserrat"/>
                        <a:ea typeface="Montserrat"/>
                        <a:cs typeface="Montserrat"/>
                        <a:sym typeface="Montserrat"/>
                      </a:endParaRPr>
                    </a:p>
                  </a:txBody>
                  <a:tcPr marT="9125" marB="9125" marR="91425" marL="91425" anchor="ctr">
                    <a:lnL cap="flat" cmpd="sng" w="9525">
                      <a:solidFill>
                        <a:srgbClr val="F3F3F3">
                          <a:alpha val="0"/>
                        </a:srgbClr>
                      </a:solidFill>
                      <a:prstDash val="solid"/>
                      <a:round/>
                      <a:headEnd len="sm" w="sm" type="none"/>
                      <a:tailEnd len="sm" w="sm" type="none"/>
                    </a:lnL>
                    <a:lnR cap="flat" cmpd="sng" w="9525">
                      <a:solidFill>
                        <a:srgbClr val="F3F3F3">
                          <a:alpha val="0"/>
                        </a:srgbClr>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t/>
                      </a:r>
                      <a:endParaRPr>
                        <a:solidFill>
                          <a:schemeClr val="lt1"/>
                        </a:solidFill>
                        <a:latin typeface="Montserrat"/>
                        <a:ea typeface="Montserrat"/>
                        <a:cs typeface="Montserrat"/>
                        <a:sym typeface="Montserrat"/>
                      </a:endParaRPr>
                    </a:p>
                  </a:txBody>
                  <a:tcPr marT="9125" marB="9125" marR="91425" marL="91425" anchor="ctr">
                    <a:lnL cap="flat" cmpd="sng" w="9525">
                      <a:solidFill>
                        <a:srgbClr val="F3F3F3">
                          <a:alpha val="0"/>
                        </a:srgbClr>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tcPr>
                </a:tc>
              </a:tr>
              <a:tr h="396375">
                <a:tc>
                  <a:txBody>
                    <a:bodyPr/>
                    <a:lstStyle/>
                    <a:p>
                      <a:pPr indent="0" lvl="0" marL="0" rtl="0" algn="ctr">
                        <a:lnSpc>
                          <a:spcPct val="100000"/>
                        </a:lnSpc>
                        <a:spcBef>
                          <a:spcPts val="0"/>
                        </a:spcBef>
                        <a:spcAft>
                          <a:spcPts val="0"/>
                        </a:spcAft>
                        <a:buNone/>
                      </a:pPr>
                      <a:r>
                        <a:rPr lang="en" sz="1200">
                          <a:solidFill>
                            <a:schemeClr val="lt1"/>
                          </a:solidFill>
                          <a:latin typeface="Montserrat ExtraBold"/>
                          <a:ea typeface="Montserrat ExtraBold"/>
                          <a:cs typeface="Montserrat ExtraBold"/>
                          <a:sym typeface="Montserrat ExtraBold"/>
                        </a:rPr>
                        <a:t>Cast (x8)</a:t>
                      </a:r>
                      <a:endParaRPr sz="1200">
                        <a:solidFill>
                          <a:schemeClr val="lt1"/>
                        </a:solidFill>
                        <a:latin typeface="Montserrat ExtraBold"/>
                        <a:ea typeface="Montserrat ExtraBold"/>
                        <a:cs typeface="Montserrat ExtraBold"/>
                        <a:sym typeface="Montserrat ExtraBold"/>
                      </a:endParaRPr>
                    </a:p>
                  </a:txBody>
                  <a:tcPr marT="9125" marB="9125" marR="91425" marL="91425" anchor="ctr">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alpha val="0"/>
                        </a:srgbClr>
                      </a:solidFill>
                      <a:prstDash val="solid"/>
                      <a:round/>
                      <a:headEnd len="sm" w="sm" type="none"/>
                      <a:tailEnd len="sm" w="sm" type="none"/>
                    </a:lnT>
                    <a:lnB cap="flat" cmpd="sng" w="9525">
                      <a:solidFill>
                        <a:srgbClr val="F3F3F3">
                          <a:alpha val="0"/>
                        </a:srgbClr>
                      </a:solidFill>
                      <a:prstDash val="solid"/>
                      <a:round/>
                      <a:headEnd len="sm" w="sm" type="none"/>
                      <a:tailEnd len="sm" w="sm" type="none"/>
                    </a:lnB>
                    <a:solidFill>
                      <a:schemeClr val="accent1"/>
                    </a:solidFill>
                  </a:tcPr>
                </a:tc>
                <a:tc>
                  <a:txBody>
                    <a:bodyPr/>
                    <a:lstStyle/>
                    <a:p>
                      <a:pPr indent="0" lvl="0" marL="0" rtl="0" algn="ctr">
                        <a:lnSpc>
                          <a:spcPct val="100000"/>
                        </a:lnSpc>
                        <a:spcBef>
                          <a:spcPts val="0"/>
                        </a:spcBef>
                        <a:spcAft>
                          <a:spcPts val="0"/>
                        </a:spcAft>
                        <a:buNone/>
                      </a:pPr>
                      <a:r>
                        <a:rPr lang="en">
                          <a:solidFill>
                            <a:schemeClr val="lt1"/>
                          </a:solidFill>
                          <a:latin typeface="Montserrat"/>
                          <a:ea typeface="Montserrat"/>
                          <a:cs typeface="Montserrat"/>
                          <a:sym typeface="Montserrat"/>
                        </a:rPr>
                        <a:t>✓</a:t>
                      </a:r>
                      <a:endParaRPr>
                        <a:solidFill>
                          <a:schemeClr val="lt1"/>
                        </a:solidFill>
                        <a:latin typeface="Montserrat"/>
                        <a:ea typeface="Montserrat"/>
                        <a:cs typeface="Montserrat"/>
                        <a:sym typeface="Montserrat"/>
                      </a:endParaRPr>
                    </a:p>
                  </a:txBody>
                  <a:tcPr marT="9125" marB="9125" marR="91425" marL="91425" anchor="ctr">
                    <a:lnL cap="flat" cmpd="sng" w="9525">
                      <a:solidFill>
                        <a:srgbClr val="F3F3F3"/>
                      </a:solidFill>
                      <a:prstDash val="solid"/>
                      <a:round/>
                      <a:headEnd len="sm" w="sm" type="none"/>
                      <a:tailEnd len="sm" w="sm" type="none"/>
                    </a:lnL>
                    <a:lnR cap="flat" cmpd="sng" w="9525">
                      <a:solidFill>
                        <a:srgbClr val="F3F3F3">
                          <a:alpha val="0"/>
                        </a:srgbClr>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a:solidFill>
                            <a:schemeClr val="lt1"/>
                          </a:solidFill>
                          <a:latin typeface="Montserrat"/>
                          <a:ea typeface="Montserrat"/>
                          <a:cs typeface="Montserrat"/>
                          <a:sym typeface="Montserrat"/>
                        </a:rPr>
                        <a:t>✓</a:t>
                      </a:r>
                      <a:endParaRPr>
                        <a:solidFill>
                          <a:schemeClr val="lt1"/>
                        </a:solidFill>
                        <a:latin typeface="Montserrat"/>
                        <a:ea typeface="Montserrat"/>
                        <a:cs typeface="Montserrat"/>
                        <a:sym typeface="Montserrat"/>
                      </a:endParaRPr>
                    </a:p>
                  </a:txBody>
                  <a:tcPr marT="9125" marB="9125" marR="91425" marL="91425" anchor="ctr">
                    <a:lnL cap="flat" cmpd="sng" w="9525">
                      <a:solidFill>
                        <a:srgbClr val="F3F3F3">
                          <a:alpha val="0"/>
                        </a:srgbClr>
                      </a:solidFill>
                      <a:prstDash val="solid"/>
                      <a:round/>
                      <a:headEnd len="sm" w="sm" type="none"/>
                      <a:tailEnd len="sm" w="sm" type="none"/>
                    </a:lnL>
                    <a:lnR cap="flat" cmpd="sng" w="9525">
                      <a:solidFill>
                        <a:srgbClr val="F3F3F3">
                          <a:alpha val="0"/>
                        </a:srgbClr>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a:solidFill>
                            <a:schemeClr val="lt1"/>
                          </a:solidFill>
                          <a:latin typeface="Montserrat"/>
                          <a:ea typeface="Montserrat"/>
                          <a:cs typeface="Montserrat"/>
                          <a:sym typeface="Montserrat"/>
                        </a:rPr>
                        <a:t>✓</a:t>
                      </a:r>
                      <a:endParaRPr>
                        <a:solidFill>
                          <a:schemeClr val="lt1"/>
                        </a:solidFill>
                        <a:latin typeface="Montserrat"/>
                        <a:ea typeface="Montserrat"/>
                        <a:cs typeface="Montserrat"/>
                        <a:sym typeface="Montserrat"/>
                      </a:endParaRPr>
                    </a:p>
                  </a:txBody>
                  <a:tcPr marT="9125" marB="9125" marR="91425" marL="91425" anchor="ctr">
                    <a:lnL cap="flat" cmpd="sng" w="9525">
                      <a:solidFill>
                        <a:srgbClr val="F3F3F3">
                          <a:alpha val="0"/>
                        </a:srgbClr>
                      </a:solidFill>
                      <a:prstDash val="solid"/>
                      <a:round/>
                      <a:headEnd len="sm" w="sm" type="none"/>
                      <a:tailEnd len="sm" w="sm" type="none"/>
                    </a:lnL>
                    <a:lnR cap="flat" cmpd="sng" w="9525">
                      <a:solidFill>
                        <a:srgbClr val="F3F3F3">
                          <a:alpha val="0"/>
                        </a:srgbClr>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a:solidFill>
                            <a:schemeClr val="lt1"/>
                          </a:solidFill>
                          <a:latin typeface="Montserrat"/>
                          <a:ea typeface="Montserrat"/>
                          <a:cs typeface="Montserrat"/>
                          <a:sym typeface="Montserrat"/>
                        </a:rPr>
                        <a:t>✓</a:t>
                      </a:r>
                      <a:endParaRPr>
                        <a:solidFill>
                          <a:schemeClr val="lt1"/>
                        </a:solidFill>
                        <a:latin typeface="Montserrat"/>
                        <a:ea typeface="Montserrat"/>
                        <a:cs typeface="Montserrat"/>
                        <a:sym typeface="Montserrat"/>
                      </a:endParaRPr>
                    </a:p>
                  </a:txBody>
                  <a:tcPr marT="9125" marB="9125" marR="91425" marL="91425" anchor="ctr">
                    <a:lnL cap="flat" cmpd="sng" w="9525">
                      <a:solidFill>
                        <a:srgbClr val="F3F3F3">
                          <a:alpha val="0"/>
                        </a:srgbClr>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tcPr>
                </a:tc>
              </a:tr>
              <a:tr h="102650">
                <a:tc>
                  <a:txBody>
                    <a:bodyPr/>
                    <a:lstStyle/>
                    <a:p>
                      <a:pPr indent="0" lvl="0" marL="0" rtl="0" algn="ctr">
                        <a:lnSpc>
                          <a:spcPct val="100000"/>
                        </a:lnSpc>
                        <a:spcBef>
                          <a:spcPts val="0"/>
                        </a:spcBef>
                        <a:spcAft>
                          <a:spcPts val="0"/>
                        </a:spcAft>
                        <a:buNone/>
                      </a:pPr>
                      <a:r>
                        <a:rPr lang="en" sz="1200">
                          <a:solidFill>
                            <a:schemeClr val="lt1"/>
                          </a:solidFill>
                          <a:latin typeface="Montserrat ExtraBold"/>
                          <a:ea typeface="Montserrat ExtraBold"/>
                          <a:cs typeface="Montserrat ExtraBold"/>
                          <a:sym typeface="Montserrat ExtraBold"/>
                        </a:rPr>
                        <a:t>Production company (x3)</a:t>
                      </a:r>
                      <a:endParaRPr sz="1200">
                        <a:solidFill>
                          <a:schemeClr val="lt1"/>
                        </a:solidFill>
                        <a:latin typeface="Montserrat ExtraBold"/>
                        <a:ea typeface="Montserrat ExtraBold"/>
                        <a:cs typeface="Montserrat ExtraBold"/>
                        <a:sym typeface="Montserrat ExtraBold"/>
                      </a:endParaRPr>
                    </a:p>
                  </a:txBody>
                  <a:tcPr marT="9125" marB="9125" marR="91425" marL="91425" anchor="ctr">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alpha val="0"/>
                        </a:srgbClr>
                      </a:solidFill>
                      <a:prstDash val="solid"/>
                      <a:round/>
                      <a:headEnd len="sm" w="sm" type="none"/>
                      <a:tailEnd len="sm" w="sm" type="none"/>
                    </a:lnT>
                    <a:lnB cap="flat" cmpd="sng" w="9525">
                      <a:solidFill>
                        <a:srgbClr val="F3F3F3">
                          <a:alpha val="0"/>
                        </a:srgbClr>
                      </a:solidFill>
                      <a:prstDash val="solid"/>
                      <a:round/>
                      <a:headEnd len="sm" w="sm" type="none"/>
                      <a:tailEnd len="sm" w="sm" type="none"/>
                    </a:lnB>
                    <a:solidFill>
                      <a:schemeClr val="accent1"/>
                    </a:solidFill>
                  </a:tcPr>
                </a:tc>
                <a:tc>
                  <a:txBody>
                    <a:bodyPr/>
                    <a:lstStyle/>
                    <a:p>
                      <a:pPr indent="0" lvl="0" marL="0" rtl="0" algn="ctr">
                        <a:lnSpc>
                          <a:spcPct val="100000"/>
                        </a:lnSpc>
                        <a:spcBef>
                          <a:spcPts val="0"/>
                        </a:spcBef>
                        <a:spcAft>
                          <a:spcPts val="0"/>
                        </a:spcAft>
                        <a:buNone/>
                      </a:pPr>
                      <a:r>
                        <a:rPr lang="en">
                          <a:solidFill>
                            <a:schemeClr val="lt1"/>
                          </a:solidFill>
                          <a:latin typeface="Montserrat"/>
                          <a:ea typeface="Montserrat"/>
                          <a:cs typeface="Montserrat"/>
                          <a:sym typeface="Montserrat"/>
                        </a:rPr>
                        <a:t>✓</a:t>
                      </a:r>
                      <a:endParaRPr>
                        <a:solidFill>
                          <a:schemeClr val="lt1"/>
                        </a:solidFill>
                        <a:latin typeface="Montserrat"/>
                        <a:ea typeface="Montserrat"/>
                        <a:cs typeface="Montserrat"/>
                        <a:sym typeface="Montserrat"/>
                      </a:endParaRPr>
                    </a:p>
                  </a:txBody>
                  <a:tcPr marT="9125" marB="9125" marR="91425" marL="91425" anchor="ctr">
                    <a:lnL cap="flat" cmpd="sng" w="9525">
                      <a:solidFill>
                        <a:srgbClr val="F3F3F3"/>
                      </a:solidFill>
                      <a:prstDash val="solid"/>
                      <a:round/>
                      <a:headEnd len="sm" w="sm" type="none"/>
                      <a:tailEnd len="sm" w="sm" type="none"/>
                    </a:lnL>
                    <a:lnR cap="flat" cmpd="sng" w="9525">
                      <a:solidFill>
                        <a:srgbClr val="F3F3F3">
                          <a:alpha val="0"/>
                        </a:srgbClr>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a:solidFill>
                            <a:schemeClr val="lt1"/>
                          </a:solidFill>
                          <a:latin typeface="Montserrat"/>
                          <a:ea typeface="Montserrat"/>
                          <a:cs typeface="Montserrat"/>
                          <a:sym typeface="Montserrat"/>
                        </a:rPr>
                        <a:t>✓</a:t>
                      </a:r>
                      <a:endParaRPr>
                        <a:solidFill>
                          <a:schemeClr val="lt1"/>
                        </a:solidFill>
                        <a:latin typeface="Montserrat"/>
                        <a:ea typeface="Montserrat"/>
                        <a:cs typeface="Montserrat"/>
                        <a:sym typeface="Montserrat"/>
                      </a:endParaRPr>
                    </a:p>
                  </a:txBody>
                  <a:tcPr marT="9125" marB="9125" marR="91425" marL="91425" anchor="ctr">
                    <a:lnL cap="flat" cmpd="sng" w="9525">
                      <a:solidFill>
                        <a:srgbClr val="F3F3F3">
                          <a:alpha val="0"/>
                        </a:srgbClr>
                      </a:solidFill>
                      <a:prstDash val="solid"/>
                      <a:round/>
                      <a:headEnd len="sm" w="sm" type="none"/>
                      <a:tailEnd len="sm" w="sm" type="none"/>
                    </a:lnL>
                    <a:lnR cap="flat" cmpd="sng" w="9525">
                      <a:solidFill>
                        <a:srgbClr val="F3F3F3">
                          <a:alpha val="0"/>
                        </a:srgbClr>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t/>
                      </a:r>
                      <a:endParaRPr>
                        <a:solidFill>
                          <a:schemeClr val="lt1"/>
                        </a:solidFill>
                        <a:latin typeface="Montserrat"/>
                        <a:ea typeface="Montserrat"/>
                        <a:cs typeface="Montserrat"/>
                        <a:sym typeface="Montserrat"/>
                      </a:endParaRPr>
                    </a:p>
                  </a:txBody>
                  <a:tcPr marT="9125" marB="9125" marR="91425" marL="91425" anchor="ctr">
                    <a:lnL cap="flat" cmpd="sng" w="9525">
                      <a:solidFill>
                        <a:srgbClr val="F3F3F3">
                          <a:alpha val="0"/>
                        </a:srgbClr>
                      </a:solidFill>
                      <a:prstDash val="solid"/>
                      <a:round/>
                      <a:headEnd len="sm" w="sm" type="none"/>
                      <a:tailEnd len="sm" w="sm" type="none"/>
                    </a:lnL>
                    <a:lnR cap="flat" cmpd="sng" w="9525">
                      <a:solidFill>
                        <a:srgbClr val="F3F3F3">
                          <a:alpha val="0"/>
                        </a:srgbClr>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t/>
                      </a:r>
                      <a:endParaRPr>
                        <a:solidFill>
                          <a:schemeClr val="lt1"/>
                        </a:solidFill>
                        <a:latin typeface="Montserrat"/>
                        <a:ea typeface="Montserrat"/>
                        <a:cs typeface="Montserrat"/>
                        <a:sym typeface="Montserrat"/>
                      </a:endParaRPr>
                    </a:p>
                  </a:txBody>
                  <a:tcPr marT="9125" marB="9125" marR="91425" marL="91425" anchor="ctr">
                    <a:lnL cap="flat" cmpd="sng" w="9525">
                      <a:solidFill>
                        <a:srgbClr val="F3F3F3">
                          <a:alpha val="0"/>
                        </a:srgbClr>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tcPr>
                </a:tc>
              </a:tr>
              <a:tr h="100000">
                <a:tc>
                  <a:txBody>
                    <a:bodyPr/>
                    <a:lstStyle/>
                    <a:p>
                      <a:pPr indent="0" lvl="0" marL="0" rtl="0" algn="ctr">
                        <a:lnSpc>
                          <a:spcPct val="100000"/>
                        </a:lnSpc>
                        <a:spcBef>
                          <a:spcPts val="0"/>
                        </a:spcBef>
                        <a:spcAft>
                          <a:spcPts val="0"/>
                        </a:spcAft>
                        <a:buNone/>
                      </a:pPr>
                      <a:r>
                        <a:rPr lang="en" sz="1200">
                          <a:solidFill>
                            <a:schemeClr val="lt1"/>
                          </a:solidFill>
                          <a:latin typeface="Montserrat ExtraBold"/>
                          <a:ea typeface="Montserrat ExtraBold"/>
                          <a:cs typeface="Montserrat ExtraBold"/>
                          <a:sym typeface="Montserrat ExtraBold"/>
                        </a:rPr>
                        <a:t>Collection</a:t>
                      </a:r>
                      <a:endParaRPr sz="1200">
                        <a:solidFill>
                          <a:schemeClr val="lt1"/>
                        </a:solidFill>
                        <a:latin typeface="Montserrat ExtraBold"/>
                        <a:ea typeface="Montserrat ExtraBold"/>
                        <a:cs typeface="Montserrat ExtraBold"/>
                        <a:sym typeface="Montserrat ExtraBold"/>
                      </a:endParaRPr>
                    </a:p>
                  </a:txBody>
                  <a:tcPr marT="9125" marB="9125" marR="91425" marL="91425" anchor="ctr">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alpha val="0"/>
                        </a:srgbClr>
                      </a:solidFill>
                      <a:prstDash val="solid"/>
                      <a:round/>
                      <a:headEnd len="sm" w="sm" type="none"/>
                      <a:tailEnd len="sm" w="sm" type="none"/>
                    </a:lnT>
                    <a:lnB cap="flat" cmpd="sng" w="9525">
                      <a:solidFill>
                        <a:srgbClr val="F3F3F3"/>
                      </a:solidFill>
                      <a:prstDash val="solid"/>
                      <a:round/>
                      <a:headEnd len="sm" w="sm" type="none"/>
                      <a:tailEnd len="sm" w="sm" type="none"/>
                    </a:lnB>
                    <a:solidFill>
                      <a:schemeClr val="accent1"/>
                    </a:solidFill>
                  </a:tcPr>
                </a:tc>
                <a:tc>
                  <a:txBody>
                    <a:bodyPr/>
                    <a:lstStyle/>
                    <a:p>
                      <a:pPr indent="0" lvl="0" marL="0" rtl="0" algn="ctr">
                        <a:lnSpc>
                          <a:spcPct val="100000"/>
                        </a:lnSpc>
                        <a:spcBef>
                          <a:spcPts val="0"/>
                        </a:spcBef>
                        <a:spcAft>
                          <a:spcPts val="0"/>
                        </a:spcAft>
                        <a:buNone/>
                      </a:pPr>
                      <a:r>
                        <a:rPr lang="en">
                          <a:solidFill>
                            <a:schemeClr val="lt1"/>
                          </a:solidFill>
                          <a:latin typeface="Montserrat"/>
                          <a:ea typeface="Montserrat"/>
                          <a:cs typeface="Montserrat"/>
                          <a:sym typeface="Montserrat"/>
                        </a:rPr>
                        <a:t>✓</a:t>
                      </a:r>
                      <a:endParaRPr>
                        <a:solidFill>
                          <a:schemeClr val="lt1"/>
                        </a:solidFill>
                        <a:latin typeface="Montserrat"/>
                        <a:ea typeface="Montserrat"/>
                        <a:cs typeface="Montserrat"/>
                        <a:sym typeface="Montserrat"/>
                      </a:endParaRPr>
                    </a:p>
                  </a:txBody>
                  <a:tcPr marT="9125" marB="9125" marR="91425" marL="91425" anchor="ctr">
                    <a:lnL cap="flat" cmpd="sng" w="9525">
                      <a:solidFill>
                        <a:srgbClr val="F3F3F3"/>
                      </a:solidFill>
                      <a:prstDash val="solid"/>
                      <a:round/>
                      <a:headEnd len="sm" w="sm" type="none"/>
                      <a:tailEnd len="sm" w="sm" type="none"/>
                    </a:lnL>
                    <a:lnR cap="flat" cmpd="sng" w="9525">
                      <a:solidFill>
                        <a:srgbClr val="F3F3F3">
                          <a:alpha val="0"/>
                        </a:srgbClr>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a:solidFill>
                            <a:schemeClr val="lt1"/>
                          </a:solidFill>
                          <a:latin typeface="Montserrat"/>
                          <a:ea typeface="Montserrat"/>
                          <a:cs typeface="Montserrat"/>
                          <a:sym typeface="Montserrat"/>
                        </a:rPr>
                        <a:t>✓</a:t>
                      </a:r>
                      <a:endParaRPr>
                        <a:solidFill>
                          <a:schemeClr val="lt1"/>
                        </a:solidFill>
                        <a:latin typeface="Montserrat"/>
                        <a:ea typeface="Montserrat"/>
                        <a:cs typeface="Montserrat"/>
                        <a:sym typeface="Montserrat"/>
                      </a:endParaRPr>
                    </a:p>
                  </a:txBody>
                  <a:tcPr marT="9125" marB="9125" marR="91425" marL="91425" anchor="ctr">
                    <a:lnL cap="flat" cmpd="sng" w="9525">
                      <a:solidFill>
                        <a:srgbClr val="F3F3F3">
                          <a:alpha val="0"/>
                        </a:srgbClr>
                      </a:solidFill>
                      <a:prstDash val="solid"/>
                      <a:round/>
                      <a:headEnd len="sm" w="sm" type="none"/>
                      <a:tailEnd len="sm" w="sm" type="none"/>
                    </a:lnL>
                    <a:lnR cap="flat" cmpd="sng" w="9525">
                      <a:solidFill>
                        <a:srgbClr val="F3F3F3">
                          <a:alpha val="0"/>
                        </a:srgbClr>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t/>
                      </a:r>
                      <a:endParaRPr>
                        <a:solidFill>
                          <a:schemeClr val="lt1"/>
                        </a:solidFill>
                        <a:latin typeface="Montserrat"/>
                        <a:ea typeface="Montserrat"/>
                        <a:cs typeface="Montserrat"/>
                        <a:sym typeface="Montserrat"/>
                      </a:endParaRPr>
                    </a:p>
                  </a:txBody>
                  <a:tcPr marT="9125" marB="9125" marR="91425" marL="91425" anchor="ctr">
                    <a:lnL cap="flat" cmpd="sng" w="9525">
                      <a:solidFill>
                        <a:srgbClr val="F3F3F3">
                          <a:alpha val="0"/>
                        </a:srgbClr>
                      </a:solidFill>
                      <a:prstDash val="solid"/>
                      <a:round/>
                      <a:headEnd len="sm" w="sm" type="none"/>
                      <a:tailEnd len="sm" w="sm" type="none"/>
                    </a:lnL>
                    <a:lnR cap="flat" cmpd="sng" w="9525">
                      <a:solidFill>
                        <a:srgbClr val="F3F3F3">
                          <a:alpha val="0"/>
                        </a:srgbClr>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t/>
                      </a:r>
                      <a:endParaRPr>
                        <a:solidFill>
                          <a:schemeClr val="lt1"/>
                        </a:solidFill>
                        <a:latin typeface="Montserrat"/>
                        <a:ea typeface="Montserrat"/>
                        <a:cs typeface="Montserrat"/>
                        <a:sym typeface="Montserrat"/>
                      </a:endParaRPr>
                    </a:p>
                  </a:txBody>
                  <a:tcPr marT="9125" marB="9125" marR="91425" marL="91425" anchor="ctr">
                    <a:lnL cap="flat" cmpd="sng" w="9525">
                      <a:solidFill>
                        <a:srgbClr val="F3F3F3">
                          <a:alpha val="0"/>
                        </a:srgbClr>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tcPr>
                </a:tc>
              </a:tr>
            </a:tbl>
          </a:graphicData>
        </a:graphic>
      </p:graphicFrame>
      <p:sp>
        <p:nvSpPr>
          <p:cNvPr id="319" name="Google Shape;319;p4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20" name="Google Shape;320;p41"/>
          <p:cNvSpPr txBox="1"/>
          <p:nvPr>
            <p:ph idx="4294967295" type="body"/>
          </p:nvPr>
        </p:nvSpPr>
        <p:spPr>
          <a:xfrm>
            <a:off x="856025" y="3110800"/>
            <a:ext cx="6904200" cy="18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Other features:</a:t>
            </a:r>
            <a:endParaRPr>
              <a:solidFill>
                <a:srgbClr val="FFFFFF"/>
              </a:solidFill>
            </a:endParaRPr>
          </a:p>
          <a:p>
            <a:pPr indent="-330200" lvl="0" marL="457200" rtl="0" algn="l">
              <a:spcBef>
                <a:spcPts val="500"/>
              </a:spcBef>
              <a:spcAft>
                <a:spcPts val="0"/>
              </a:spcAft>
              <a:buClr>
                <a:srgbClr val="FFFFFF"/>
              </a:buClr>
              <a:buSzPts val="1600"/>
              <a:buChar char="●"/>
            </a:pPr>
            <a:r>
              <a:rPr lang="en" sz="1600">
                <a:solidFill>
                  <a:srgbClr val="FFFFFF"/>
                </a:solidFill>
              </a:rPr>
              <a:t>Year’s average revenue</a:t>
            </a:r>
            <a:endParaRPr sz="1600">
              <a:solidFill>
                <a:srgbClr val="FFFFFF"/>
              </a:solidFill>
            </a:endParaRPr>
          </a:p>
          <a:p>
            <a:pPr indent="-330200" lvl="0" marL="457200" rtl="0" algn="l">
              <a:spcBef>
                <a:spcPts val="500"/>
              </a:spcBef>
              <a:spcAft>
                <a:spcPts val="0"/>
              </a:spcAft>
              <a:buClr>
                <a:srgbClr val="FFFFFF"/>
              </a:buClr>
              <a:buSzPts val="1600"/>
              <a:buChar char="●"/>
            </a:pPr>
            <a:r>
              <a:rPr lang="en" sz="1600">
                <a:solidFill>
                  <a:srgbClr val="FFFFFF"/>
                </a:solidFill>
              </a:rPr>
              <a:t>Average profit, revenue, experience and number of movies before aggregated over cast members</a:t>
            </a:r>
            <a:endParaRPr sz="1600">
              <a:solidFill>
                <a:srgbClr val="FFFFFF"/>
              </a:solidFill>
            </a:endParaRPr>
          </a:p>
          <a:p>
            <a:pPr indent="-330200" lvl="0" marL="457200" rtl="0" algn="l">
              <a:spcBef>
                <a:spcPts val="500"/>
              </a:spcBef>
              <a:spcAft>
                <a:spcPts val="500"/>
              </a:spcAft>
              <a:buClr>
                <a:srgbClr val="FFFFFF"/>
              </a:buClr>
              <a:buSzPts val="1600"/>
              <a:buChar char="●"/>
            </a:pPr>
            <a:r>
              <a:rPr lang="en" sz="1600">
                <a:solidFill>
                  <a:srgbClr val="FFFFFF"/>
                </a:solidFill>
              </a:rPr>
              <a:t>Competition</a:t>
            </a:r>
            <a:endParaRPr sz="1600">
              <a:solidFill>
                <a:srgbClr val="FFFFFF"/>
              </a:solidFill>
            </a:endParaRPr>
          </a:p>
        </p:txBody>
      </p:sp>
      <p:sp>
        <p:nvSpPr>
          <p:cNvPr id="321" name="Google Shape;321;p41"/>
          <p:cNvSpPr txBox="1"/>
          <p:nvPr>
            <p:ph idx="4294967295" type="body"/>
          </p:nvPr>
        </p:nvSpPr>
        <p:spPr>
          <a:xfrm>
            <a:off x="938500" y="954275"/>
            <a:ext cx="6904200" cy="357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solidFill>
                  <a:srgbClr val="FFFFFF"/>
                </a:solidFill>
              </a:rPr>
              <a:t>Features calculated basing on previous movies</a:t>
            </a:r>
            <a:endParaRPr>
              <a:solidFill>
                <a:srgbClr val="FFFFFF"/>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42"/>
          <p:cNvSpPr txBox="1"/>
          <p:nvPr>
            <p:ph type="title"/>
          </p:nvPr>
        </p:nvSpPr>
        <p:spPr>
          <a:xfrm>
            <a:off x="938500" y="445025"/>
            <a:ext cx="47022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Outliers removal</a:t>
            </a:r>
            <a:endParaRPr/>
          </a:p>
        </p:txBody>
      </p:sp>
      <p:sp>
        <p:nvSpPr>
          <p:cNvPr id="327" name="Google Shape;327;p4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28" name="Google Shape;328;p42"/>
          <p:cNvSpPr txBox="1"/>
          <p:nvPr/>
        </p:nvSpPr>
        <p:spPr>
          <a:xfrm>
            <a:off x="938500" y="1064675"/>
            <a:ext cx="7668900" cy="377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lt1"/>
                </a:solidFill>
                <a:latin typeface="Montserrat"/>
                <a:ea typeface="Montserrat"/>
                <a:cs typeface="Montserrat"/>
                <a:sym typeface="Montserrat"/>
              </a:rPr>
              <a:t>Why: </a:t>
            </a:r>
            <a:endParaRPr b="1">
              <a:solidFill>
                <a:schemeClr val="lt1"/>
              </a:solidFill>
              <a:latin typeface="Montserrat"/>
              <a:ea typeface="Montserrat"/>
              <a:cs typeface="Montserrat"/>
              <a:sym typeface="Montserrat"/>
            </a:endParaRPr>
          </a:p>
          <a:p>
            <a:pPr indent="0" lvl="0" marL="457200" rtl="0" algn="l">
              <a:spcBef>
                <a:spcPts val="1000"/>
              </a:spcBef>
              <a:spcAft>
                <a:spcPts val="0"/>
              </a:spcAft>
              <a:buNone/>
            </a:pPr>
            <a:r>
              <a:rPr lang="en">
                <a:solidFill>
                  <a:schemeClr val="lt1"/>
                </a:solidFill>
                <a:latin typeface="Montserrat"/>
                <a:ea typeface="Montserrat"/>
                <a:cs typeface="Montserrat"/>
                <a:sym typeface="Montserrat"/>
              </a:rPr>
              <a:t>The curse of target’s order of magnitude</a:t>
            </a:r>
            <a:endParaRPr>
              <a:solidFill>
                <a:schemeClr val="lt1"/>
              </a:solidFill>
              <a:latin typeface="Montserrat"/>
              <a:ea typeface="Montserrat"/>
              <a:cs typeface="Montserrat"/>
              <a:sym typeface="Montserrat"/>
            </a:endParaRPr>
          </a:p>
          <a:p>
            <a:pPr indent="0" lvl="0" marL="457200" rtl="0" algn="l">
              <a:spcBef>
                <a:spcPts val="1000"/>
              </a:spcBef>
              <a:spcAft>
                <a:spcPts val="0"/>
              </a:spcAft>
              <a:buNone/>
            </a:pPr>
            <a:r>
              <a:rPr lang="en">
                <a:solidFill>
                  <a:schemeClr val="lt1"/>
                </a:solidFill>
                <a:latin typeface="Montserrat"/>
                <a:ea typeface="Montserrat"/>
                <a:cs typeface="Montserrat"/>
                <a:sym typeface="Montserrat"/>
              </a:rPr>
              <a:t>It’s better to be good at predicting most of movies, than to be average in predicting all of the movies</a:t>
            </a:r>
            <a:endParaRPr>
              <a:solidFill>
                <a:schemeClr val="lt1"/>
              </a:solidFill>
              <a:latin typeface="Montserrat"/>
              <a:ea typeface="Montserrat"/>
              <a:cs typeface="Montserrat"/>
              <a:sym typeface="Montserrat"/>
            </a:endParaRPr>
          </a:p>
          <a:p>
            <a:pPr indent="0" lvl="0" marL="0" rtl="0" algn="l">
              <a:spcBef>
                <a:spcPts val="1000"/>
              </a:spcBef>
              <a:spcAft>
                <a:spcPts val="0"/>
              </a:spcAft>
              <a:buNone/>
            </a:pPr>
            <a:r>
              <a:rPr b="1" lang="en">
                <a:solidFill>
                  <a:schemeClr val="lt1"/>
                </a:solidFill>
                <a:latin typeface="Montserrat"/>
                <a:ea typeface="Montserrat"/>
                <a:cs typeface="Montserrat"/>
                <a:sym typeface="Montserrat"/>
              </a:rPr>
              <a:t>How:</a:t>
            </a:r>
            <a:r>
              <a:rPr lang="en">
                <a:solidFill>
                  <a:schemeClr val="lt1"/>
                </a:solidFill>
                <a:latin typeface="Montserrat"/>
                <a:ea typeface="Montserrat"/>
                <a:cs typeface="Montserrat"/>
                <a:sym typeface="Montserrat"/>
              </a:rPr>
              <a:t>	</a:t>
            </a:r>
            <a:endParaRPr>
              <a:solidFill>
                <a:schemeClr val="lt1"/>
              </a:solidFill>
              <a:latin typeface="Montserrat"/>
              <a:ea typeface="Montserrat"/>
              <a:cs typeface="Montserrat"/>
              <a:sym typeface="Montserrat"/>
            </a:endParaRPr>
          </a:p>
          <a:p>
            <a:pPr indent="457200" lvl="0" marL="0" rtl="0" algn="l">
              <a:spcBef>
                <a:spcPts val="1000"/>
              </a:spcBef>
              <a:spcAft>
                <a:spcPts val="0"/>
              </a:spcAft>
              <a:buNone/>
            </a:pPr>
            <a:r>
              <a:rPr lang="en">
                <a:solidFill>
                  <a:schemeClr val="lt1"/>
                </a:solidFill>
                <a:latin typeface="Montserrat"/>
                <a:ea typeface="Montserrat"/>
                <a:cs typeface="Montserrat"/>
                <a:sym typeface="Montserrat"/>
              </a:rPr>
              <a:t>Budget and/or revenue less than $100K: 568 movies</a:t>
            </a:r>
            <a:endParaRPr>
              <a:solidFill>
                <a:schemeClr val="lt1"/>
              </a:solidFill>
              <a:latin typeface="Montserrat"/>
              <a:ea typeface="Montserrat"/>
              <a:cs typeface="Montserrat"/>
              <a:sym typeface="Montserrat"/>
            </a:endParaRPr>
          </a:p>
          <a:p>
            <a:pPr indent="457200" lvl="0" marL="0" rtl="0" algn="l">
              <a:spcBef>
                <a:spcPts val="1000"/>
              </a:spcBef>
              <a:spcAft>
                <a:spcPts val="1000"/>
              </a:spcAft>
              <a:buNone/>
            </a:pPr>
            <a:r>
              <a:rPr lang="en">
                <a:solidFill>
                  <a:schemeClr val="lt1"/>
                </a:solidFill>
                <a:latin typeface="Montserrat"/>
                <a:ea typeface="Montserrat"/>
                <a:cs typeface="Montserrat"/>
                <a:sym typeface="Montserrat"/>
              </a:rPr>
              <a:t>Custom outliers removal technique on revenue related features: 63 movies</a:t>
            </a:r>
            <a:endParaRPr>
              <a:solidFill>
                <a:schemeClr val="lt1"/>
              </a:solidFill>
              <a:latin typeface="Montserrat"/>
              <a:ea typeface="Montserrat"/>
              <a:cs typeface="Montserrat"/>
              <a:sym typeface="Montserra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43"/>
          <p:cNvSpPr txBox="1"/>
          <p:nvPr>
            <p:ph type="title"/>
          </p:nvPr>
        </p:nvSpPr>
        <p:spPr>
          <a:xfrm>
            <a:off x="938500" y="445025"/>
            <a:ext cx="50436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pipelines</a:t>
            </a:r>
            <a:endParaRPr/>
          </a:p>
        </p:txBody>
      </p:sp>
      <p:sp>
        <p:nvSpPr>
          <p:cNvPr id="334" name="Google Shape;334;p4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35" name="Google Shape;335;p43"/>
          <p:cNvSpPr txBox="1"/>
          <p:nvPr>
            <p:ph idx="4294967295" type="body"/>
          </p:nvPr>
        </p:nvSpPr>
        <p:spPr>
          <a:xfrm>
            <a:off x="757275" y="1050450"/>
            <a:ext cx="8180100" cy="343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600">
                <a:solidFill>
                  <a:srgbClr val="FFFFFF"/>
                </a:solidFill>
              </a:rPr>
              <a:t>Regression</a:t>
            </a:r>
            <a:endParaRPr b="1" sz="1600">
              <a:solidFill>
                <a:srgbClr val="FFFFFF"/>
              </a:solidFill>
            </a:endParaRPr>
          </a:p>
          <a:p>
            <a:pPr indent="-323850" lvl="0" marL="457200" rtl="0" algn="l">
              <a:spcBef>
                <a:spcPts val="1600"/>
              </a:spcBef>
              <a:spcAft>
                <a:spcPts val="0"/>
              </a:spcAft>
              <a:buClr>
                <a:srgbClr val="FFFFFF"/>
              </a:buClr>
              <a:buSzPts val="1500"/>
              <a:buAutoNum type="arabicPeriod"/>
            </a:pPr>
            <a:r>
              <a:rPr lang="en" sz="1500">
                <a:solidFill>
                  <a:srgbClr val="FFFFFF"/>
                </a:solidFill>
              </a:rPr>
              <a:t>Filling missing input data with KNN Imputer</a:t>
            </a:r>
            <a:endParaRPr sz="1500">
              <a:solidFill>
                <a:srgbClr val="FFFFFF"/>
              </a:solidFill>
            </a:endParaRPr>
          </a:p>
          <a:p>
            <a:pPr indent="-323850" lvl="0" marL="457200" rtl="0" algn="l">
              <a:spcBef>
                <a:spcPts val="0"/>
              </a:spcBef>
              <a:spcAft>
                <a:spcPts val="0"/>
              </a:spcAft>
              <a:buClr>
                <a:srgbClr val="FFFFFF"/>
              </a:buClr>
              <a:buSzPts val="1500"/>
              <a:buAutoNum type="arabicPeriod"/>
            </a:pPr>
            <a:r>
              <a:rPr lang="en" sz="1500">
                <a:solidFill>
                  <a:srgbClr val="FFFFFF"/>
                </a:solidFill>
              </a:rPr>
              <a:t>Yeo-Johnson power transformation of the input data with standardization</a:t>
            </a:r>
            <a:endParaRPr sz="1500">
              <a:solidFill>
                <a:srgbClr val="FFFFFF"/>
              </a:solidFill>
            </a:endParaRPr>
          </a:p>
          <a:p>
            <a:pPr indent="-323850" lvl="0" marL="457200" rtl="0" algn="l">
              <a:spcBef>
                <a:spcPts val="0"/>
              </a:spcBef>
              <a:spcAft>
                <a:spcPts val="0"/>
              </a:spcAft>
              <a:buClr>
                <a:srgbClr val="FFFFFF"/>
              </a:buClr>
              <a:buSzPts val="1500"/>
              <a:buAutoNum type="arabicPeriod"/>
            </a:pPr>
            <a:r>
              <a:rPr lang="en" sz="1500">
                <a:solidFill>
                  <a:srgbClr val="FFFFFF"/>
                </a:solidFill>
              </a:rPr>
              <a:t>Yeo-Johnson power </a:t>
            </a:r>
            <a:r>
              <a:rPr lang="en" sz="1500">
                <a:solidFill>
                  <a:srgbClr val="FFFFFF"/>
                </a:solidFill>
              </a:rPr>
              <a:t>transformation</a:t>
            </a:r>
            <a:r>
              <a:rPr lang="en" sz="1500">
                <a:solidFill>
                  <a:srgbClr val="FFFFFF"/>
                </a:solidFill>
              </a:rPr>
              <a:t> of the target data with standardization</a:t>
            </a:r>
            <a:endParaRPr sz="1500">
              <a:solidFill>
                <a:srgbClr val="FFFFFF"/>
              </a:solidFill>
            </a:endParaRPr>
          </a:p>
          <a:p>
            <a:pPr indent="0" lvl="0" marL="0" rtl="0" algn="l">
              <a:spcBef>
                <a:spcPts val="1600"/>
              </a:spcBef>
              <a:spcAft>
                <a:spcPts val="0"/>
              </a:spcAft>
              <a:buNone/>
            </a:pPr>
            <a:r>
              <a:rPr b="1" lang="en" sz="1600">
                <a:solidFill>
                  <a:srgbClr val="FFFFFF"/>
                </a:solidFill>
              </a:rPr>
              <a:t>Classification with tree-based algorithms</a:t>
            </a:r>
            <a:endParaRPr b="1" sz="1600">
              <a:solidFill>
                <a:srgbClr val="FFFFFF"/>
              </a:solidFill>
            </a:endParaRPr>
          </a:p>
          <a:p>
            <a:pPr indent="-323850" lvl="0" marL="457200" rtl="0" algn="l">
              <a:spcBef>
                <a:spcPts val="1600"/>
              </a:spcBef>
              <a:spcAft>
                <a:spcPts val="0"/>
              </a:spcAft>
              <a:buClr>
                <a:srgbClr val="FFFFFF"/>
              </a:buClr>
              <a:buSzPts val="1500"/>
              <a:buAutoNum type="arabicPeriod"/>
            </a:pPr>
            <a:r>
              <a:rPr lang="en" sz="1500">
                <a:solidFill>
                  <a:srgbClr val="FFFFFF"/>
                </a:solidFill>
              </a:rPr>
              <a:t>Filling missing input data with KNN Imputer</a:t>
            </a:r>
            <a:endParaRPr sz="1500">
              <a:solidFill>
                <a:srgbClr val="FFFFFF"/>
              </a:solidFill>
            </a:endParaRPr>
          </a:p>
          <a:p>
            <a:pPr indent="0" lvl="0" marL="0" rtl="0" algn="l">
              <a:spcBef>
                <a:spcPts val="1600"/>
              </a:spcBef>
              <a:spcAft>
                <a:spcPts val="0"/>
              </a:spcAft>
              <a:buNone/>
            </a:pPr>
            <a:r>
              <a:rPr b="1" lang="en" sz="1600">
                <a:solidFill>
                  <a:srgbClr val="FFFFFF"/>
                </a:solidFill>
              </a:rPr>
              <a:t>Classification with neural networks</a:t>
            </a:r>
            <a:endParaRPr b="1" sz="1600">
              <a:solidFill>
                <a:srgbClr val="FFFFFF"/>
              </a:solidFill>
            </a:endParaRPr>
          </a:p>
          <a:p>
            <a:pPr indent="-323850" lvl="0" marL="457200" rtl="0" algn="l">
              <a:spcBef>
                <a:spcPts val="1600"/>
              </a:spcBef>
              <a:spcAft>
                <a:spcPts val="0"/>
              </a:spcAft>
              <a:buClr>
                <a:srgbClr val="FFFFFF"/>
              </a:buClr>
              <a:buSzPts val="1500"/>
              <a:buAutoNum type="arabicPeriod"/>
            </a:pPr>
            <a:r>
              <a:rPr lang="en" sz="1500">
                <a:solidFill>
                  <a:srgbClr val="FFFFFF"/>
                </a:solidFill>
              </a:rPr>
              <a:t>Filling missing input data with KNN Imputer</a:t>
            </a:r>
            <a:endParaRPr sz="1500">
              <a:solidFill>
                <a:srgbClr val="FFFFFF"/>
              </a:solidFill>
            </a:endParaRPr>
          </a:p>
          <a:p>
            <a:pPr indent="-323850" lvl="0" marL="457200" rtl="0" algn="l">
              <a:spcBef>
                <a:spcPts val="0"/>
              </a:spcBef>
              <a:spcAft>
                <a:spcPts val="0"/>
              </a:spcAft>
              <a:buClr>
                <a:srgbClr val="FFFFFF"/>
              </a:buClr>
              <a:buSzPts val="1500"/>
              <a:buAutoNum type="arabicPeriod"/>
            </a:pPr>
            <a:r>
              <a:rPr lang="en" sz="1500">
                <a:solidFill>
                  <a:srgbClr val="FFFFFF"/>
                </a:solidFill>
              </a:rPr>
              <a:t>Yeo-Johnson power </a:t>
            </a:r>
            <a:r>
              <a:rPr lang="en" sz="1500">
                <a:solidFill>
                  <a:srgbClr val="FFFFFF"/>
                </a:solidFill>
              </a:rPr>
              <a:t>transformation</a:t>
            </a:r>
            <a:r>
              <a:rPr lang="en" sz="1500">
                <a:solidFill>
                  <a:srgbClr val="FFFFFF"/>
                </a:solidFill>
              </a:rPr>
              <a:t> of the input data with standardisation</a:t>
            </a:r>
            <a:endParaRPr sz="1500">
              <a:solidFill>
                <a:srgbClr val="FFFFFF"/>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44"/>
          <p:cNvSpPr txBox="1"/>
          <p:nvPr>
            <p:ph type="title"/>
          </p:nvPr>
        </p:nvSpPr>
        <p:spPr>
          <a:xfrm>
            <a:off x="938500" y="445025"/>
            <a:ext cx="50436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Model selection</a:t>
            </a:r>
            <a:endParaRPr/>
          </a:p>
        </p:txBody>
      </p:sp>
      <p:sp>
        <p:nvSpPr>
          <p:cNvPr id="341" name="Google Shape;341;p4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42" name="Google Shape;342;p44"/>
          <p:cNvSpPr txBox="1"/>
          <p:nvPr/>
        </p:nvSpPr>
        <p:spPr>
          <a:xfrm>
            <a:off x="938500" y="1064675"/>
            <a:ext cx="7668900" cy="37713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chemeClr val="lt1"/>
              </a:buClr>
              <a:buSzPts val="1400"/>
              <a:buFont typeface="Montserrat"/>
              <a:buChar char="●"/>
            </a:pPr>
            <a:r>
              <a:rPr lang="en">
                <a:solidFill>
                  <a:schemeClr val="lt1"/>
                </a:solidFill>
                <a:latin typeface="Montserrat"/>
                <a:ea typeface="Montserrat"/>
                <a:cs typeface="Montserrat"/>
                <a:sym typeface="Montserrat"/>
              </a:rPr>
              <a:t>Neural networks in general perform better. Is that true in our case?</a:t>
            </a:r>
            <a:endParaRPr>
              <a:solidFill>
                <a:schemeClr val="lt1"/>
              </a:solidFill>
              <a:latin typeface="Montserrat"/>
              <a:ea typeface="Montserrat"/>
              <a:cs typeface="Montserrat"/>
              <a:sym typeface="Montserrat"/>
            </a:endParaRPr>
          </a:p>
          <a:p>
            <a:pPr indent="-317500" lvl="0" marL="457200" rtl="0" algn="l">
              <a:lnSpc>
                <a:spcPct val="115000"/>
              </a:lnSpc>
              <a:spcBef>
                <a:spcPts val="0"/>
              </a:spcBef>
              <a:spcAft>
                <a:spcPts val="0"/>
              </a:spcAft>
              <a:buClr>
                <a:schemeClr val="lt1"/>
              </a:buClr>
              <a:buSzPts val="1400"/>
              <a:buFont typeface="Montserrat"/>
              <a:buChar char="●"/>
            </a:pPr>
            <a:r>
              <a:rPr lang="en">
                <a:solidFill>
                  <a:schemeClr val="lt1"/>
                </a:solidFill>
                <a:latin typeface="Montserrat"/>
                <a:ea typeface="Montserrat"/>
                <a:cs typeface="Montserrat"/>
                <a:sym typeface="Montserrat"/>
              </a:rPr>
              <a:t>We want to have more than 1 model at least for sanity check</a:t>
            </a:r>
            <a:endParaRPr>
              <a:solidFill>
                <a:schemeClr val="lt1"/>
              </a:solidFill>
              <a:latin typeface="Montserrat"/>
              <a:ea typeface="Montserrat"/>
              <a:cs typeface="Montserrat"/>
              <a:sym typeface="Montserrat"/>
            </a:endParaRPr>
          </a:p>
          <a:p>
            <a:pPr indent="-317500" lvl="0" marL="457200" rtl="0" algn="l">
              <a:lnSpc>
                <a:spcPct val="115000"/>
              </a:lnSpc>
              <a:spcBef>
                <a:spcPts val="0"/>
              </a:spcBef>
              <a:spcAft>
                <a:spcPts val="0"/>
              </a:spcAft>
              <a:buClr>
                <a:schemeClr val="lt1"/>
              </a:buClr>
              <a:buSzPts val="1400"/>
              <a:buFont typeface="Montserrat"/>
              <a:buChar char="●"/>
            </a:pPr>
            <a:r>
              <a:rPr lang="en">
                <a:solidFill>
                  <a:schemeClr val="lt1"/>
                </a:solidFill>
                <a:latin typeface="Montserrat"/>
                <a:ea typeface="Montserrat"/>
                <a:cs typeface="Montserrat"/>
                <a:sym typeface="Montserrat"/>
              </a:rPr>
              <a:t>Selected models:</a:t>
            </a:r>
            <a:endParaRPr>
              <a:solidFill>
                <a:schemeClr val="lt1"/>
              </a:solidFill>
              <a:latin typeface="Montserrat"/>
              <a:ea typeface="Montserrat"/>
              <a:cs typeface="Montserrat"/>
              <a:sym typeface="Montserrat"/>
            </a:endParaRPr>
          </a:p>
          <a:p>
            <a:pPr indent="-317500" lvl="1" marL="914400" rtl="0" algn="l">
              <a:lnSpc>
                <a:spcPct val="115000"/>
              </a:lnSpc>
              <a:spcBef>
                <a:spcPts val="0"/>
              </a:spcBef>
              <a:spcAft>
                <a:spcPts val="0"/>
              </a:spcAft>
              <a:buClr>
                <a:schemeClr val="lt1"/>
              </a:buClr>
              <a:buSzPts val="1400"/>
              <a:buFont typeface="Montserrat"/>
              <a:buChar char="○"/>
            </a:pPr>
            <a:r>
              <a:rPr lang="en">
                <a:solidFill>
                  <a:schemeClr val="lt1"/>
                </a:solidFill>
                <a:latin typeface="Montserrat"/>
                <a:ea typeface="Montserrat"/>
                <a:cs typeface="Montserrat"/>
                <a:sym typeface="Montserrat"/>
              </a:rPr>
              <a:t>Neural network (Keras implementation)</a:t>
            </a:r>
            <a:endParaRPr>
              <a:solidFill>
                <a:schemeClr val="lt1"/>
              </a:solidFill>
              <a:latin typeface="Montserrat"/>
              <a:ea typeface="Montserrat"/>
              <a:cs typeface="Montserrat"/>
              <a:sym typeface="Montserrat"/>
            </a:endParaRPr>
          </a:p>
          <a:p>
            <a:pPr indent="-317500" lvl="1" marL="914400" rtl="0" algn="l">
              <a:lnSpc>
                <a:spcPct val="115000"/>
              </a:lnSpc>
              <a:spcBef>
                <a:spcPts val="0"/>
              </a:spcBef>
              <a:spcAft>
                <a:spcPts val="0"/>
              </a:spcAft>
              <a:buClr>
                <a:schemeClr val="lt1"/>
              </a:buClr>
              <a:buSzPts val="1400"/>
              <a:buFont typeface="Montserrat"/>
              <a:buChar char="○"/>
            </a:pPr>
            <a:r>
              <a:rPr lang="en">
                <a:solidFill>
                  <a:schemeClr val="lt1"/>
                </a:solidFill>
                <a:latin typeface="Montserrat"/>
                <a:ea typeface="Montserrat"/>
                <a:cs typeface="Montserrat"/>
                <a:sym typeface="Montserrat"/>
              </a:rPr>
              <a:t>LightGBM</a:t>
            </a:r>
            <a:endParaRPr>
              <a:solidFill>
                <a:schemeClr val="lt1"/>
              </a:solidFill>
              <a:latin typeface="Montserrat"/>
              <a:ea typeface="Montserrat"/>
              <a:cs typeface="Montserrat"/>
              <a:sym typeface="Montserrat"/>
            </a:endParaRPr>
          </a:p>
          <a:p>
            <a:pPr indent="-317500" lvl="0" marL="457200" rtl="0" algn="l">
              <a:lnSpc>
                <a:spcPct val="115000"/>
              </a:lnSpc>
              <a:spcBef>
                <a:spcPts val="0"/>
              </a:spcBef>
              <a:spcAft>
                <a:spcPts val="0"/>
              </a:spcAft>
              <a:buClr>
                <a:schemeClr val="lt1"/>
              </a:buClr>
              <a:buSzPts val="1400"/>
              <a:buFont typeface="Montserrat"/>
              <a:buChar char="●"/>
            </a:pPr>
            <a:r>
              <a:rPr lang="en">
                <a:solidFill>
                  <a:schemeClr val="lt1"/>
                </a:solidFill>
                <a:latin typeface="Montserrat"/>
                <a:ea typeface="Montserrat"/>
                <a:cs typeface="Montserrat"/>
                <a:sym typeface="Montserrat"/>
              </a:rPr>
              <a:t>Hyperparameters tuning</a:t>
            </a:r>
            <a:endParaRPr>
              <a:solidFill>
                <a:schemeClr val="lt1"/>
              </a:solidFill>
              <a:latin typeface="Montserrat"/>
              <a:ea typeface="Montserrat"/>
              <a:cs typeface="Montserrat"/>
              <a:sym typeface="Montserrat"/>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uturistic Background by Slidesgo">
  <a:themeElements>
    <a:clrScheme name="Simple Light">
      <a:dk1>
        <a:srgbClr val="001633"/>
      </a:dk1>
      <a:lt1>
        <a:srgbClr val="FFFFFF"/>
      </a:lt1>
      <a:dk2>
        <a:srgbClr val="85D5E6"/>
      </a:dk2>
      <a:lt2>
        <a:srgbClr val="FFAB40"/>
      </a:lt2>
      <a:accent1>
        <a:srgbClr val="FFAB40"/>
      </a:accent1>
      <a:accent2>
        <a:srgbClr val="85D5E6"/>
      </a:accent2>
      <a:accent3>
        <a:srgbClr val="78909C"/>
      </a:accent3>
      <a:accent4>
        <a:srgbClr val="FFAB40"/>
      </a:accent4>
      <a:accent5>
        <a:srgbClr val="0097A7"/>
      </a:accent5>
      <a:accent6>
        <a:srgbClr val="001633"/>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